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63" r:id="rId3"/>
    <p:sldId id="270" r:id="rId4"/>
    <p:sldId id="329" r:id="rId5"/>
    <p:sldId id="288" r:id="rId6"/>
    <p:sldId id="290" r:id="rId7"/>
    <p:sldId id="311" r:id="rId8"/>
    <p:sldId id="317" r:id="rId9"/>
    <p:sldId id="327" r:id="rId10"/>
    <p:sldId id="310" r:id="rId11"/>
    <p:sldId id="338" r:id="rId12"/>
    <p:sldId id="336" r:id="rId13"/>
    <p:sldId id="337" r:id="rId14"/>
    <p:sldId id="340" r:id="rId15"/>
    <p:sldId id="341" r:id="rId16"/>
    <p:sldId id="333" r:id="rId17"/>
    <p:sldId id="342" r:id="rId18"/>
    <p:sldId id="305" r:id="rId19"/>
    <p:sldId id="314" r:id="rId20"/>
    <p:sldId id="328" r:id="rId21"/>
    <p:sldId id="331" r:id="rId22"/>
    <p:sldId id="319" r:id="rId23"/>
    <p:sldId id="320" r:id="rId24"/>
    <p:sldId id="321" r:id="rId25"/>
    <p:sldId id="298" r:id="rId26"/>
    <p:sldId id="322" r:id="rId27"/>
    <p:sldId id="323" r:id="rId28"/>
    <p:sldId id="324" r:id="rId29"/>
    <p:sldId id="326" r:id="rId30"/>
    <p:sldId id="325" r:id="rId31"/>
    <p:sldId id="268" r:id="rId32"/>
    <p:sldId id="343" r:id="rId33"/>
    <p:sldId id="26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83765" autoAdjust="0"/>
  </p:normalViewPr>
  <p:slideViewPr>
    <p:cSldViewPr snapToGrid="0">
      <p:cViewPr varScale="1">
        <p:scale>
          <a:sx n="114" d="100"/>
          <a:sy n="114" d="100"/>
        </p:scale>
        <p:origin x="582" y="96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-324"/>
    </p:cViewPr>
  </p:outlin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23C4F-DE74-4093-A236-ABA924C7D008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B81367E-0C13-4619-8864-5FA26DF0B5A8}">
      <dgm:prSet phldrT="[텍스트]"/>
      <dgm:spPr/>
      <dgm:t>
        <a:bodyPr/>
        <a:lstStyle/>
        <a:p>
          <a:pPr latinLnBrk="1"/>
          <a:r>
            <a:rPr lang="ko-KR" altLang="en-US" dirty="0" err="1"/>
            <a:t>구좌읍</a:t>
          </a:r>
          <a:endParaRPr lang="ko-KR" altLang="en-US" dirty="0"/>
        </a:p>
      </dgm:t>
    </dgm:pt>
    <dgm:pt modelId="{EB79CAE0-096A-4F63-BFE0-94131277937C}" type="parTrans" cxnId="{9663AAA3-ADFC-4C3E-AF01-B755E160AF09}">
      <dgm:prSet/>
      <dgm:spPr/>
      <dgm:t>
        <a:bodyPr/>
        <a:lstStyle/>
        <a:p>
          <a:pPr latinLnBrk="1"/>
          <a:endParaRPr lang="ko-KR" altLang="en-US"/>
        </a:p>
      </dgm:t>
    </dgm:pt>
    <dgm:pt modelId="{29A7E688-5062-41EC-8C9F-669EC933E12C}" type="sibTrans" cxnId="{9663AAA3-ADFC-4C3E-AF01-B755E160AF09}">
      <dgm:prSet/>
      <dgm:spPr/>
      <dgm:t>
        <a:bodyPr/>
        <a:lstStyle/>
        <a:p>
          <a:pPr latinLnBrk="1"/>
          <a:endParaRPr lang="ko-KR" altLang="en-US"/>
        </a:p>
      </dgm:t>
    </dgm:pt>
    <dgm:pt modelId="{292B3884-8C88-4362-8D42-4AFA67AE82DC}">
      <dgm:prSet phldrT="[텍스트]"/>
      <dgm:spPr/>
      <dgm:t>
        <a:bodyPr/>
        <a:lstStyle/>
        <a:p>
          <a:pPr latinLnBrk="1"/>
          <a:r>
            <a:rPr lang="ko-KR" altLang="en-US" dirty="0"/>
            <a:t>법인</a:t>
          </a:r>
          <a:r>
            <a:rPr lang="en-US" altLang="ko-KR" dirty="0"/>
            <a:t>, </a:t>
          </a:r>
          <a:r>
            <a:rPr lang="ko-KR" altLang="en-US" dirty="0"/>
            <a:t>골프장 제외</a:t>
          </a:r>
        </a:p>
      </dgm:t>
    </dgm:pt>
    <dgm:pt modelId="{CAD29910-3A52-44E2-893A-724C2AFC929B}" type="parTrans" cxnId="{54C11628-1B01-438D-816D-6DB6AEADCF43}">
      <dgm:prSet/>
      <dgm:spPr/>
      <dgm:t>
        <a:bodyPr/>
        <a:lstStyle/>
        <a:p>
          <a:pPr latinLnBrk="1"/>
          <a:endParaRPr lang="ko-KR" altLang="en-US"/>
        </a:p>
      </dgm:t>
    </dgm:pt>
    <dgm:pt modelId="{DE8CBFEE-0003-4F17-A7C0-1098EDB990BA}" type="sibTrans" cxnId="{54C11628-1B01-438D-816D-6DB6AEADCF43}">
      <dgm:prSet/>
      <dgm:spPr/>
      <dgm:t>
        <a:bodyPr/>
        <a:lstStyle/>
        <a:p>
          <a:pPr latinLnBrk="1"/>
          <a:endParaRPr lang="ko-KR" altLang="en-US"/>
        </a:p>
      </dgm:t>
    </dgm:pt>
    <dgm:pt modelId="{A1055537-CC73-4A3C-B879-602A1DEC525C}">
      <dgm:prSet phldrT="[텍스트]"/>
      <dgm:spPr/>
      <dgm:t>
        <a:bodyPr/>
        <a:lstStyle/>
        <a:p>
          <a:pPr latinLnBrk="1"/>
          <a:r>
            <a:rPr lang="ko-KR" altLang="en-US" dirty="0"/>
            <a:t>외국인 통합</a:t>
          </a:r>
        </a:p>
      </dgm:t>
    </dgm:pt>
    <dgm:pt modelId="{8F753BE8-527A-4F81-BDBB-006B1AE4EE3F}" type="parTrans" cxnId="{1CB374C1-B18B-4F7A-B3F1-C9973F8F94F3}">
      <dgm:prSet/>
      <dgm:spPr/>
      <dgm:t>
        <a:bodyPr/>
        <a:lstStyle/>
        <a:p>
          <a:pPr latinLnBrk="1"/>
          <a:endParaRPr lang="ko-KR" altLang="en-US"/>
        </a:p>
      </dgm:t>
    </dgm:pt>
    <dgm:pt modelId="{C7D0EA9B-00BE-4AD5-A27A-74D969745A33}" type="sibTrans" cxnId="{1CB374C1-B18B-4F7A-B3F1-C9973F8F94F3}">
      <dgm:prSet/>
      <dgm:spPr/>
      <dgm:t>
        <a:bodyPr/>
        <a:lstStyle/>
        <a:p>
          <a:pPr latinLnBrk="1"/>
          <a:endParaRPr lang="ko-KR" altLang="en-US"/>
        </a:p>
      </dgm:t>
    </dgm:pt>
    <dgm:pt modelId="{D0BCB697-1D56-402E-8A8A-83B350C96C99}">
      <dgm:prSet phldrT="[텍스트]"/>
      <dgm:spPr/>
      <dgm:t>
        <a:bodyPr/>
        <a:lstStyle/>
        <a:p>
          <a:pPr latinLnBrk="1"/>
          <a:r>
            <a:rPr lang="ko-KR" altLang="en-US" dirty="0"/>
            <a:t>금액 억 단위</a:t>
          </a:r>
        </a:p>
      </dgm:t>
    </dgm:pt>
    <dgm:pt modelId="{310D7AA2-1A2D-41AF-B38D-085E5561CE73}" type="parTrans" cxnId="{CABE105A-DD18-4854-8592-B60A5174223A}">
      <dgm:prSet/>
      <dgm:spPr/>
      <dgm:t>
        <a:bodyPr/>
        <a:lstStyle/>
        <a:p>
          <a:pPr latinLnBrk="1"/>
          <a:endParaRPr lang="ko-KR" altLang="en-US"/>
        </a:p>
      </dgm:t>
    </dgm:pt>
    <dgm:pt modelId="{A3A45AF2-F165-4F37-A40B-5ECC32B67B83}" type="sibTrans" cxnId="{CABE105A-DD18-4854-8592-B60A5174223A}">
      <dgm:prSet/>
      <dgm:spPr/>
      <dgm:t>
        <a:bodyPr/>
        <a:lstStyle/>
        <a:p>
          <a:pPr latinLnBrk="1"/>
          <a:endParaRPr lang="ko-KR" altLang="en-US"/>
        </a:p>
      </dgm:t>
    </dgm:pt>
    <dgm:pt modelId="{9C56709A-B28F-4063-A877-39B747CE65E7}">
      <dgm:prSet phldrT="[텍스트]"/>
      <dgm:spPr/>
      <dgm:t>
        <a:bodyPr/>
        <a:lstStyle/>
        <a:p>
          <a:pPr latinLnBrk="1"/>
          <a:r>
            <a:rPr lang="en-US" altLang="ko-KR" dirty="0"/>
            <a:t>5 ~ 8</a:t>
          </a:r>
          <a:r>
            <a:rPr lang="ko-KR" altLang="en-US" dirty="0"/>
            <a:t>월</a:t>
          </a:r>
        </a:p>
      </dgm:t>
    </dgm:pt>
    <dgm:pt modelId="{8DCDEF36-F033-45CA-9422-76402BBC8C7C}" type="parTrans" cxnId="{79A81870-A609-4FAF-94B0-BEEBE5DC454C}">
      <dgm:prSet/>
      <dgm:spPr/>
      <dgm:t>
        <a:bodyPr/>
        <a:lstStyle/>
        <a:p>
          <a:pPr latinLnBrk="1"/>
          <a:endParaRPr lang="ko-KR" altLang="en-US"/>
        </a:p>
      </dgm:t>
    </dgm:pt>
    <dgm:pt modelId="{38777E04-B8FA-4E96-8F48-7785B1FE3004}" type="sibTrans" cxnId="{79A81870-A609-4FAF-94B0-BEEBE5DC454C}">
      <dgm:prSet/>
      <dgm:spPr/>
      <dgm:t>
        <a:bodyPr/>
        <a:lstStyle/>
        <a:p>
          <a:pPr latinLnBrk="1"/>
          <a:endParaRPr lang="ko-KR" altLang="en-US"/>
        </a:p>
      </dgm:t>
    </dgm:pt>
    <dgm:pt modelId="{B0222371-BD13-4272-A951-63BE5625C8D2}">
      <dgm:prSet phldrT="[텍스트]"/>
      <dgm:spPr/>
      <dgm:t>
        <a:bodyPr/>
        <a:lstStyle/>
        <a:p>
          <a:pPr latinLnBrk="1"/>
          <a:r>
            <a:rPr lang="ko-KR" altLang="en-US" dirty="0"/>
            <a:t>나이 중간값 </a:t>
          </a:r>
          <a:r>
            <a:rPr lang="en-US" altLang="ko-KR" dirty="0"/>
            <a:t>40, </a:t>
          </a:r>
          <a:r>
            <a:rPr lang="ko-KR" altLang="en-US" dirty="0"/>
            <a:t>성별 남성</a:t>
          </a:r>
        </a:p>
      </dgm:t>
    </dgm:pt>
    <dgm:pt modelId="{9CC6B6EB-74C8-461F-9D68-69783F957928}" type="parTrans" cxnId="{81470C82-C02F-4FAA-A1A0-BC98F8368BC0}">
      <dgm:prSet/>
      <dgm:spPr/>
      <dgm:t>
        <a:bodyPr/>
        <a:lstStyle/>
        <a:p>
          <a:pPr latinLnBrk="1"/>
          <a:endParaRPr lang="ko-KR" altLang="en-US"/>
        </a:p>
      </dgm:t>
    </dgm:pt>
    <dgm:pt modelId="{EEE9DCA2-7BF1-4F30-9027-21EC8F3ECF23}" type="sibTrans" cxnId="{81470C82-C02F-4FAA-A1A0-BC98F8368BC0}">
      <dgm:prSet/>
      <dgm:spPr/>
      <dgm:t>
        <a:bodyPr/>
        <a:lstStyle/>
        <a:p>
          <a:pPr latinLnBrk="1"/>
          <a:endParaRPr lang="ko-KR" altLang="en-US"/>
        </a:p>
      </dgm:t>
    </dgm:pt>
    <dgm:pt modelId="{9D40DEBB-3F2C-47B0-A020-C85A4B626353}" type="pres">
      <dgm:prSet presAssocID="{BE423C4F-DE74-4093-A236-ABA924C7D008}" presName="Name0" presStyleCnt="0">
        <dgm:presLayoutVars>
          <dgm:chMax val="7"/>
          <dgm:chPref val="7"/>
          <dgm:dir/>
        </dgm:presLayoutVars>
      </dgm:prSet>
      <dgm:spPr/>
    </dgm:pt>
    <dgm:pt modelId="{F89C72DF-D3CE-435E-A32D-5A36A928B180}" type="pres">
      <dgm:prSet presAssocID="{BE423C4F-DE74-4093-A236-ABA924C7D008}" presName="Name1" presStyleCnt="0"/>
      <dgm:spPr/>
    </dgm:pt>
    <dgm:pt modelId="{B4034E99-8246-40B2-912F-006C29130E92}" type="pres">
      <dgm:prSet presAssocID="{BE423C4F-DE74-4093-A236-ABA924C7D008}" presName="cycle" presStyleCnt="0"/>
      <dgm:spPr/>
    </dgm:pt>
    <dgm:pt modelId="{8264CCC0-668D-4870-8B5F-9DF598375383}" type="pres">
      <dgm:prSet presAssocID="{BE423C4F-DE74-4093-A236-ABA924C7D008}" presName="srcNode" presStyleLbl="node1" presStyleIdx="0" presStyleCnt="6"/>
      <dgm:spPr/>
    </dgm:pt>
    <dgm:pt modelId="{AD4AC4FA-6FA9-4025-98F1-64DC5378AC75}" type="pres">
      <dgm:prSet presAssocID="{BE423C4F-DE74-4093-A236-ABA924C7D008}" presName="conn" presStyleLbl="parChTrans1D2" presStyleIdx="0" presStyleCnt="1"/>
      <dgm:spPr/>
    </dgm:pt>
    <dgm:pt modelId="{7558C7BF-3FA6-4A1B-840A-39D25493ACEA}" type="pres">
      <dgm:prSet presAssocID="{BE423C4F-DE74-4093-A236-ABA924C7D008}" presName="extraNode" presStyleLbl="node1" presStyleIdx="0" presStyleCnt="6"/>
      <dgm:spPr/>
    </dgm:pt>
    <dgm:pt modelId="{A6C74D56-6315-47EC-A62E-D53AC7E3966C}" type="pres">
      <dgm:prSet presAssocID="{BE423C4F-DE74-4093-A236-ABA924C7D008}" presName="dstNode" presStyleLbl="node1" presStyleIdx="0" presStyleCnt="6"/>
      <dgm:spPr/>
    </dgm:pt>
    <dgm:pt modelId="{B715D2B8-3FD0-4648-A713-CE65E3B3E3C3}" type="pres">
      <dgm:prSet presAssocID="{7B81367E-0C13-4619-8864-5FA26DF0B5A8}" presName="text_1" presStyleLbl="node1" presStyleIdx="0" presStyleCnt="6" custLinFactNeighborX="-492" custLinFactNeighborY="-4295">
        <dgm:presLayoutVars>
          <dgm:bulletEnabled val="1"/>
        </dgm:presLayoutVars>
      </dgm:prSet>
      <dgm:spPr/>
    </dgm:pt>
    <dgm:pt modelId="{74A11A3B-A6AB-4FF3-BB85-943E84EBB093}" type="pres">
      <dgm:prSet presAssocID="{7B81367E-0C13-4619-8864-5FA26DF0B5A8}" presName="accent_1" presStyleCnt="0"/>
      <dgm:spPr/>
    </dgm:pt>
    <dgm:pt modelId="{7279B631-ED80-4CF1-B98E-5A5D3F9D3C2D}" type="pres">
      <dgm:prSet presAssocID="{7B81367E-0C13-4619-8864-5FA26DF0B5A8}" presName="accentRepeatNode" presStyleLbl="solidFgAcc1" presStyleIdx="0" presStyleCnt="6"/>
      <dgm:spPr/>
    </dgm:pt>
    <dgm:pt modelId="{94234ECD-7424-4F40-8E14-E31070A29F36}" type="pres">
      <dgm:prSet presAssocID="{292B3884-8C88-4362-8D42-4AFA67AE82DC}" presName="text_2" presStyleLbl="node1" presStyleIdx="1" presStyleCnt="6">
        <dgm:presLayoutVars>
          <dgm:bulletEnabled val="1"/>
        </dgm:presLayoutVars>
      </dgm:prSet>
      <dgm:spPr/>
    </dgm:pt>
    <dgm:pt modelId="{14B15FD8-F436-4084-8AD4-46F14744988C}" type="pres">
      <dgm:prSet presAssocID="{292B3884-8C88-4362-8D42-4AFA67AE82DC}" presName="accent_2" presStyleCnt="0"/>
      <dgm:spPr/>
    </dgm:pt>
    <dgm:pt modelId="{37ECD41A-EC5D-45E5-947B-09B33587EEC8}" type="pres">
      <dgm:prSet presAssocID="{292B3884-8C88-4362-8D42-4AFA67AE82DC}" presName="accentRepeatNode" presStyleLbl="solidFgAcc1" presStyleIdx="1" presStyleCnt="6"/>
      <dgm:spPr/>
    </dgm:pt>
    <dgm:pt modelId="{696EEE42-3B76-402D-BC06-337243B60290}" type="pres">
      <dgm:prSet presAssocID="{A1055537-CC73-4A3C-B879-602A1DEC525C}" presName="text_3" presStyleLbl="node1" presStyleIdx="2" presStyleCnt="6">
        <dgm:presLayoutVars>
          <dgm:bulletEnabled val="1"/>
        </dgm:presLayoutVars>
      </dgm:prSet>
      <dgm:spPr/>
    </dgm:pt>
    <dgm:pt modelId="{ACDD1036-08F8-4A45-9BA7-CB3CBCEA5384}" type="pres">
      <dgm:prSet presAssocID="{A1055537-CC73-4A3C-B879-602A1DEC525C}" presName="accent_3" presStyleCnt="0"/>
      <dgm:spPr/>
    </dgm:pt>
    <dgm:pt modelId="{14222702-F78A-4136-9EFA-CD03C8E9B290}" type="pres">
      <dgm:prSet presAssocID="{A1055537-CC73-4A3C-B879-602A1DEC525C}" presName="accentRepeatNode" presStyleLbl="solidFgAcc1" presStyleIdx="2" presStyleCnt="6"/>
      <dgm:spPr/>
    </dgm:pt>
    <dgm:pt modelId="{4F1A85A9-F88A-4159-BE01-D972C3E029C4}" type="pres">
      <dgm:prSet presAssocID="{B0222371-BD13-4272-A951-63BE5625C8D2}" presName="text_4" presStyleLbl="node1" presStyleIdx="3" presStyleCnt="6">
        <dgm:presLayoutVars>
          <dgm:bulletEnabled val="1"/>
        </dgm:presLayoutVars>
      </dgm:prSet>
      <dgm:spPr/>
    </dgm:pt>
    <dgm:pt modelId="{6086C5DF-0B5C-40AC-9786-8CD5D1EAA145}" type="pres">
      <dgm:prSet presAssocID="{B0222371-BD13-4272-A951-63BE5625C8D2}" presName="accent_4" presStyleCnt="0"/>
      <dgm:spPr/>
    </dgm:pt>
    <dgm:pt modelId="{629FEB38-2F28-4DC4-A856-D234B4478AF1}" type="pres">
      <dgm:prSet presAssocID="{B0222371-BD13-4272-A951-63BE5625C8D2}" presName="accentRepeatNode" presStyleLbl="solidFgAcc1" presStyleIdx="3" presStyleCnt="6"/>
      <dgm:spPr/>
    </dgm:pt>
    <dgm:pt modelId="{EB285D18-E160-4C61-855C-325BF98934D8}" type="pres">
      <dgm:prSet presAssocID="{D0BCB697-1D56-402E-8A8A-83B350C96C99}" presName="text_5" presStyleLbl="node1" presStyleIdx="4" presStyleCnt="6">
        <dgm:presLayoutVars>
          <dgm:bulletEnabled val="1"/>
        </dgm:presLayoutVars>
      </dgm:prSet>
      <dgm:spPr/>
    </dgm:pt>
    <dgm:pt modelId="{8B54C22C-2A3B-486E-A981-4199F5FD93E6}" type="pres">
      <dgm:prSet presAssocID="{D0BCB697-1D56-402E-8A8A-83B350C96C99}" presName="accent_5" presStyleCnt="0"/>
      <dgm:spPr/>
    </dgm:pt>
    <dgm:pt modelId="{9882BA75-3633-4681-8A6C-0ADD8D1093F8}" type="pres">
      <dgm:prSet presAssocID="{D0BCB697-1D56-402E-8A8A-83B350C96C99}" presName="accentRepeatNode" presStyleLbl="solidFgAcc1" presStyleIdx="4" presStyleCnt="6"/>
      <dgm:spPr/>
    </dgm:pt>
    <dgm:pt modelId="{F2E473F2-3010-4DF5-937F-6D0C5203DA12}" type="pres">
      <dgm:prSet presAssocID="{9C56709A-B28F-4063-A877-39B747CE65E7}" presName="text_6" presStyleLbl="node1" presStyleIdx="5" presStyleCnt="6">
        <dgm:presLayoutVars>
          <dgm:bulletEnabled val="1"/>
        </dgm:presLayoutVars>
      </dgm:prSet>
      <dgm:spPr/>
    </dgm:pt>
    <dgm:pt modelId="{DE167730-63BA-4D6B-915A-94950D65252C}" type="pres">
      <dgm:prSet presAssocID="{9C56709A-B28F-4063-A877-39B747CE65E7}" presName="accent_6" presStyleCnt="0"/>
      <dgm:spPr/>
    </dgm:pt>
    <dgm:pt modelId="{7F77C46B-DB11-43ED-8356-F897984AD76B}" type="pres">
      <dgm:prSet presAssocID="{9C56709A-B28F-4063-A877-39B747CE65E7}" presName="accentRepeatNode" presStyleLbl="solidFgAcc1" presStyleIdx="5" presStyleCnt="6"/>
      <dgm:spPr/>
    </dgm:pt>
  </dgm:ptLst>
  <dgm:cxnLst>
    <dgm:cxn modelId="{54C11628-1B01-438D-816D-6DB6AEADCF43}" srcId="{BE423C4F-DE74-4093-A236-ABA924C7D008}" destId="{292B3884-8C88-4362-8D42-4AFA67AE82DC}" srcOrd="1" destOrd="0" parTransId="{CAD29910-3A52-44E2-893A-724C2AFC929B}" sibTransId="{DE8CBFEE-0003-4F17-A7C0-1098EDB990BA}"/>
    <dgm:cxn modelId="{37180D44-327F-4EDC-BA7F-CA1D55C91C38}" type="presOf" srcId="{29A7E688-5062-41EC-8C9F-669EC933E12C}" destId="{AD4AC4FA-6FA9-4025-98F1-64DC5378AC75}" srcOrd="0" destOrd="0" presId="urn:microsoft.com/office/officeart/2008/layout/VerticalCurvedList"/>
    <dgm:cxn modelId="{79A81870-A609-4FAF-94B0-BEEBE5DC454C}" srcId="{BE423C4F-DE74-4093-A236-ABA924C7D008}" destId="{9C56709A-B28F-4063-A877-39B747CE65E7}" srcOrd="5" destOrd="0" parTransId="{8DCDEF36-F033-45CA-9422-76402BBC8C7C}" sibTransId="{38777E04-B8FA-4E96-8F48-7785B1FE3004}"/>
    <dgm:cxn modelId="{CABE105A-DD18-4854-8592-B60A5174223A}" srcId="{BE423C4F-DE74-4093-A236-ABA924C7D008}" destId="{D0BCB697-1D56-402E-8A8A-83B350C96C99}" srcOrd="4" destOrd="0" parTransId="{310D7AA2-1A2D-41AF-B38D-085E5561CE73}" sibTransId="{A3A45AF2-F165-4F37-A40B-5ECC32B67B83}"/>
    <dgm:cxn modelId="{56E5885A-B959-40D5-AD04-43515CAE479E}" type="presOf" srcId="{A1055537-CC73-4A3C-B879-602A1DEC525C}" destId="{696EEE42-3B76-402D-BC06-337243B60290}" srcOrd="0" destOrd="0" presId="urn:microsoft.com/office/officeart/2008/layout/VerticalCurvedList"/>
    <dgm:cxn modelId="{600FF77D-A9DA-4665-AA77-4DAA8D16C1F2}" type="presOf" srcId="{9C56709A-B28F-4063-A877-39B747CE65E7}" destId="{F2E473F2-3010-4DF5-937F-6D0C5203DA12}" srcOrd="0" destOrd="0" presId="urn:microsoft.com/office/officeart/2008/layout/VerticalCurvedList"/>
    <dgm:cxn modelId="{81470C82-C02F-4FAA-A1A0-BC98F8368BC0}" srcId="{BE423C4F-DE74-4093-A236-ABA924C7D008}" destId="{B0222371-BD13-4272-A951-63BE5625C8D2}" srcOrd="3" destOrd="0" parTransId="{9CC6B6EB-74C8-461F-9D68-69783F957928}" sibTransId="{EEE9DCA2-7BF1-4F30-9027-21EC8F3ECF23}"/>
    <dgm:cxn modelId="{9663AAA3-ADFC-4C3E-AF01-B755E160AF09}" srcId="{BE423C4F-DE74-4093-A236-ABA924C7D008}" destId="{7B81367E-0C13-4619-8864-5FA26DF0B5A8}" srcOrd="0" destOrd="0" parTransId="{EB79CAE0-096A-4F63-BFE0-94131277937C}" sibTransId="{29A7E688-5062-41EC-8C9F-669EC933E12C}"/>
    <dgm:cxn modelId="{E5D9D1B2-42D0-4B01-A3FA-238D1F7218AF}" type="presOf" srcId="{BE423C4F-DE74-4093-A236-ABA924C7D008}" destId="{9D40DEBB-3F2C-47B0-A020-C85A4B626353}" srcOrd="0" destOrd="0" presId="urn:microsoft.com/office/officeart/2008/layout/VerticalCurvedList"/>
    <dgm:cxn modelId="{5C5F17B5-0746-4C9B-9061-DA7897353832}" type="presOf" srcId="{292B3884-8C88-4362-8D42-4AFA67AE82DC}" destId="{94234ECD-7424-4F40-8E14-E31070A29F36}" srcOrd="0" destOrd="0" presId="urn:microsoft.com/office/officeart/2008/layout/VerticalCurvedList"/>
    <dgm:cxn modelId="{8BBBFFC0-2C26-4356-9D9A-5E12E5983F44}" type="presOf" srcId="{D0BCB697-1D56-402E-8A8A-83B350C96C99}" destId="{EB285D18-E160-4C61-855C-325BF98934D8}" srcOrd="0" destOrd="0" presId="urn:microsoft.com/office/officeart/2008/layout/VerticalCurvedList"/>
    <dgm:cxn modelId="{1CB374C1-B18B-4F7A-B3F1-C9973F8F94F3}" srcId="{BE423C4F-DE74-4093-A236-ABA924C7D008}" destId="{A1055537-CC73-4A3C-B879-602A1DEC525C}" srcOrd="2" destOrd="0" parTransId="{8F753BE8-527A-4F81-BDBB-006B1AE4EE3F}" sibTransId="{C7D0EA9B-00BE-4AD5-A27A-74D969745A33}"/>
    <dgm:cxn modelId="{9D69A3C7-D0A8-42F1-A561-BB32174DF81D}" type="presOf" srcId="{B0222371-BD13-4272-A951-63BE5625C8D2}" destId="{4F1A85A9-F88A-4159-BE01-D972C3E029C4}" srcOrd="0" destOrd="0" presId="urn:microsoft.com/office/officeart/2008/layout/VerticalCurvedList"/>
    <dgm:cxn modelId="{0F61BFF8-7AEF-4580-B7AB-89DB570479DA}" type="presOf" srcId="{7B81367E-0C13-4619-8864-5FA26DF0B5A8}" destId="{B715D2B8-3FD0-4648-A713-CE65E3B3E3C3}" srcOrd="0" destOrd="0" presId="urn:microsoft.com/office/officeart/2008/layout/VerticalCurvedList"/>
    <dgm:cxn modelId="{86E02F32-4E37-41AF-BAD1-8AA78602B4AC}" type="presParOf" srcId="{9D40DEBB-3F2C-47B0-A020-C85A4B626353}" destId="{F89C72DF-D3CE-435E-A32D-5A36A928B180}" srcOrd="0" destOrd="0" presId="urn:microsoft.com/office/officeart/2008/layout/VerticalCurvedList"/>
    <dgm:cxn modelId="{D57BA879-0BEF-4758-BC58-927AE65C809A}" type="presParOf" srcId="{F89C72DF-D3CE-435E-A32D-5A36A928B180}" destId="{B4034E99-8246-40B2-912F-006C29130E92}" srcOrd="0" destOrd="0" presId="urn:microsoft.com/office/officeart/2008/layout/VerticalCurvedList"/>
    <dgm:cxn modelId="{AD6F683D-5E25-49E0-888C-16CCE8F025EB}" type="presParOf" srcId="{B4034E99-8246-40B2-912F-006C29130E92}" destId="{8264CCC0-668D-4870-8B5F-9DF598375383}" srcOrd="0" destOrd="0" presId="urn:microsoft.com/office/officeart/2008/layout/VerticalCurvedList"/>
    <dgm:cxn modelId="{C038E0CC-CED1-4402-804E-FEC93E7167A1}" type="presParOf" srcId="{B4034E99-8246-40B2-912F-006C29130E92}" destId="{AD4AC4FA-6FA9-4025-98F1-64DC5378AC75}" srcOrd="1" destOrd="0" presId="urn:microsoft.com/office/officeart/2008/layout/VerticalCurvedList"/>
    <dgm:cxn modelId="{4A51EDB5-B478-46A1-8B8C-7A4C51855D3C}" type="presParOf" srcId="{B4034E99-8246-40B2-912F-006C29130E92}" destId="{7558C7BF-3FA6-4A1B-840A-39D25493ACEA}" srcOrd="2" destOrd="0" presId="urn:microsoft.com/office/officeart/2008/layout/VerticalCurvedList"/>
    <dgm:cxn modelId="{792D3E9C-4C8D-4714-9C13-F73CFB2B239E}" type="presParOf" srcId="{B4034E99-8246-40B2-912F-006C29130E92}" destId="{A6C74D56-6315-47EC-A62E-D53AC7E3966C}" srcOrd="3" destOrd="0" presId="urn:microsoft.com/office/officeart/2008/layout/VerticalCurvedList"/>
    <dgm:cxn modelId="{BBE5AB25-ED96-4782-92C5-077155801DAE}" type="presParOf" srcId="{F89C72DF-D3CE-435E-A32D-5A36A928B180}" destId="{B715D2B8-3FD0-4648-A713-CE65E3B3E3C3}" srcOrd="1" destOrd="0" presId="urn:microsoft.com/office/officeart/2008/layout/VerticalCurvedList"/>
    <dgm:cxn modelId="{44B6729C-320C-4763-9FE5-06D236E1ABF3}" type="presParOf" srcId="{F89C72DF-D3CE-435E-A32D-5A36A928B180}" destId="{74A11A3B-A6AB-4FF3-BB85-943E84EBB093}" srcOrd="2" destOrd="0" presId="urn:microsoft.com/office/officeart/2008/layout/VerticalCurvedList"/>
    <dgm:cxn modelId="{979C8485-FF89-4900-BA55-E4F825E99425}" type="presParOf" srcId="{74A11A3B-A6AB-4FF3-BB85-943E84EBB093}" destId="{7279B631-ED80-4CF1-B98E-5A5D3F9D3C2D}" srcOrd="0" destOrd="0" presId="urn:microsoft.com/office/officeart/2008/layout/VerticalCurvedList"/>
    <dgm:cxn modelId="{53E09CB5-06A7-4AFA-85D6-A21B47406D07}" type="presParOf" srcId="{F89C72DF-D3CE-435E-A32D-5A36A928B180}" destId="{94234ECD-7424-4F40-8E14-E31070A29F36}" srcOrd="3" destOrd="0" presId="urn:microsoft.com/office/officeart/2008/layout/VerticalCurvedList"/>
    <dgm:cxn modelId="{A3DA477F-E15F-48DF-AEF6-45B952BF2B1D}" type="presParOf" srcId="{F89C72DF-D3CE-435E-A32D-5A36A928B180}" destId="{14B15FD8-F436-4084-8AD4-46F14744988C}" srcOrd="4" destOrd="0" presId="urn:microsoft.com/office/officeart/2008/layout/VerticalCurvedList"/>
    <dgm:cxn modelId="{7C1171A5-A4BA-410F-B9F1-85F1AE6E5FF4}" type="presParOf" srcId="{14B15FD8-F436-4084-8AD4-46F14744988C}" destId="{37ECD41A-EC5D-45E5-947B-09B33587EEC8}" srcOrd="0" destOrd="0" presId="urn:microsoft.com/office/officeart/2008/layout/VerticalCurvedList"/>
    <dgm:cxn modelId="{0CCC7BB8-0462-4B85-8C23-1B90EE418113}" type="presParOf" srcId="{F89C72DF-D3CE-435E-A32D-5A36A928B180}" destId="{696EEE42-3B76-402D-BC06-337243B60290}" srcOrd="5" destOrd="0" presId="urn:microsoft.com/office/officeart/2008/layout/VerticalCurvedList"/>
    <dgm:cxn modelId="{42D751A4-15FB-4C3E-8673-7AD01D3D23EC}" type="presParOf" srcId="{F89C72DF-D3CE-435E-A32D-5A36A928B180}" destId="{ACDD1036-08F8-4A45-9BA7-CB3CBCEA5384}" srcOrd="6" destOrd="0" presId="urn:microsoft.com/office/officeart/2008/layout/VerticalCurvedList"/>
    <dgm:cxn modelId="{84F0290F-A209-487C-B7A5-EBB076595E25}" type="presParOf" srcId="{ACDD1036-08F8-4A45-9BA7-CB3CBCEA5384}" destId="{14222702-F78A-4136-9EFA-CD03C8E9B290}" srcOrd="0" destOrd="0" presId="urn:microsoft.com/office/officeart/2008/layout/VerticalCurvedList"/>
    <dgm:cxn modelId="{51B07471-E565-442D-B9B6-CD0BEDAAD97E}" type="presParOf" srcId="{F89C72DF-D3CE-435E-A32D-5A36A928B180}" destId="{4F1A85A9-F88A-4159-BE01-D972C3E029C4}" srcOrd="7" destOrd="0" presId="urn:microsoft.com/office/officeart/2008/layout/VerticalCurvedList"/>
    <dgm:cxn modelId="{50CBAED8-BF19-4DED-A255-24589202DC5C}" type="presParOf" srcId="{F89C72DF-D3CE-435E-A32D-5A36A928B180}" destId="{6086C5DF-0B5C-40AC-9786-8CD5D1EAA145}" srcOrd="8" destOrd="0" presId="urn:microsoft.com/office/officeart/2008/layout/VerticalCurvedList"/>
    <dgm:cxn modelId="{79BF069D-90F2-4663-B030-1955D57303A4}" type="presParOf" srcId="{6086C5DF-0B5C-40AC-9786-8CD5D1EAA145}" destId="{629FEB38-2F28-4DC4-A856-D234B4478AF1}" srcOrd="0" destOrd="0" presId="urn:microsoft.com/office/officeart/2008/layout/VerticalCurvedList"/>
    <dgm:cxn modelId="{D05F3920-AAF6-4C87-B24B-970478C38BC4}" type="presParOf" srcId="{F89C72DF-D3CE-435E-A32D-5A36A928B180}" destId="{EB285D18-E160-4C61-855C-325BF98934D8}" srcOrd="9" destOrd="0" presId="urn:microsoft.com/office/officeart/2008/layout/VerticalCurvedList"/>
    <dgm:cxn modelId="{E6ACEEF9-38B6-420A-A1B2-40549829EB8B}" type="presParOf" srcId="{F89C72DF-D3CE-435E-A32D-5A36A928B180}" destId="{8B54C22C-2A3B-486E-A981-4199F5FD93E6}" srcOrd="10" destOrd="0" presId="urn:microsoft.com/office/officeart/2008/layout/VerticalCurvedList"/>
    <dgm:cxn modelId="{3CA98AF4-B550-4DF1-9B72-5D1E13F90C6C}" type="presParOf" srcId="{8B54C22C-2A3B-486E-A981-4199F5FD93E6}" destId="{9882BA75-3633-4681-8A6C-0ADD8D1093F8}" srcOrd="0" destOrd="0" presId="urn:microsoft.com/office/officeart/2008/layout/VerticalCurvedList"/>
    <dgm:cxn modelId="{1AE48B57-F6CE-4001-95E9-F4C8BAB27201}" type="presParOf" srcId="{F89C72DF-D3CE-435E-A32D-5A36A928B180}" destId="{F2E473F2-3010-4DF5-937F-6D0C5203DA12}" srcOrd="11" destOrd="0" presId="urn:microsoft.com/office/officeart/2008/layout/VerticalCurvedList"/>
    <dgm:cxn modelId="{2017ED34-7E4A-4C64-8FB2-F1F4C89BA99F}" type="presParOf" srcId="{F89C72DF-D3CE-435E-A32D-5A36A928B180}" destId="{DE167730-63BA-4D6B-915A-94950D65252C}" srcOrd="12" destOrd="0" presId="urn:microsoft.com/office/officeart/2008/layout/VerticalCurvedList"/>
    <dgm:cxn modelId="{AE572DD2-BAC3-440F-BB6E-2171A85DA4A5}" type="presParOf" srcId="{DE167730-63BA-4D6B-915A-94950D65252C}" destId="{7F77C46B-DB11-43ED-8356-F897984AD7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B37A7A-95B3-4B7A-A972-272E18B2417F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8397DB3-0710-4C14-82CE-BA8EF2D47548}">
      <dgm:prSet phldrT="[텍스트]" custT="1"/>
      <dgm:spPr/>
      <dgm:t>
        <a:bodyPr/>
        <a:lstStyle/>
        <a:p>
          <a:pPr latinLnBrk="1"/>
          <a:r>
            <a:rPr lang="ko-KR" altLang="en-US" sz="2200" dirty="0"/>
            <a:t>성별</a:t>
          </a:r>
        </a:p>
      </dgm:t>
    </dgm:pt>
    <dgm:pt modelId="{54BF1DF9-D935-4A39-84FF-F8271D51FFBE}" type="parTrans" cxnId="{201D6F90-93B5-4A2B-BAB3-79F48BE48478}">
      <dgm:prSet/>
      <dgm:spPr/>
      <dgm:t>
        <a:bodyPr/>
        <a:lstStyle/>
        <a:p>
          <a:pPr latinLnBrk="1"/>
          <a:endParaRPr lang="ko-KR" altLang="en-US"/>
        </a:p>
      </dgm:t>
    </dgm:pt>
    <dgm:pt modelId="{FCA98038-670A-4257-A9AB-84E6559C5DCF}" type="sibTrans" cxnId="{201D6F90-93B5-4A2B-BAB3-79F48BE48478}">
      <dgm:prSet/>
      <dgm:spPr/>
      <dgm:t>
        <a:bodyPr/>
        <a:lstStyle/>
        <a:p>
          <a:pPr latinLnBrk="1"/>
          <a:endParaRPr lang="ko-KR" altLang="en-US"/>
        </a:p>
      </dgm:t>
    </dgm:pt>
    <dgm:pt modelId="{FAB82107-ADDC-4AD6-8B24-6CBC9272D5A4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300" b="1" dirty="0">
              <a:solidFill>
                <a:srgbClr val="70A9F0"/>
              </a:solidFill>
            </a:rPr>
            <a:t>남자 </a:t>
          </a:r>
          <a:r>
            <a:rPr lang="en-US" altLang="ko-KR" sz="1300" b="1" dirty="0">
              <a:solidFill>
                <a:srgbClr val="70A9F0"/>
              </a:solidFill>
            </a:rPr>
            <a:t>: 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  <a:r>
            <a:rPr lang="en-US" altLang="ko-KR" sz="1300" b="1" dirty="0">
              <a:solidFill>
                <a:srgbClr val="70A9F0"/>
              </a:solidFill>
            </a:rPr>
            <a:t>, </a:t>
          </a:r>
          <a:r>
            <a:rPr lang="ko-KR" altLang="en-US" sz="1300" b="1" dirty="0">
              <a:solidFill>
                <a:srgbClr val="70A9F0"/>
              </a:solidFill>
            </a:rPr>
            <a:t>술</a:t>
          </a:r>
        </a:p>
      </dgm:t>
    </dgm:pt>
    <dgm:pt modelId="{60C4392D-6622-4960-93F1-BE946223D2ED}" type="parTrans" cxnId="{55F0E65A-A020-4B02-BE20-DF93DD466AFF}">
      <dgm:prSet/>
      <dgm:spPr/>
      <dgm:t>
        <a:bodyPr/>
        <a:lstStyle/>
        <a:p>
          <a:pPr latinLnBrk="1"/>
          <a:endParaRPr lang="ko-KR" altLang="en-US"/>
        </a:p>
      </dgm:t>
    </dgm:pt>
    <dgm:pt modelId="{046414DB-0AE8-4210-8FC7-42796F77FBE6}" type="sibTrans" cxnId="{55F0E65A-A020-4B02-BE20-DF93DD466AFF}">
      <dgm:prSet/>
      <dgm:spPr/>
      <dgm:t>
        <a:bodyPr/>
        <a:lstStyle/>
        <a:p>
          <a:pPr latinLnBrk="1"/>
          <a:endParaRPr lang="ko-KR" altLang="en-US"/>
        </a:p>
      </dgm:t>
    </dgm:pt>
    <dgm:pt modelId="{6E7B7CAC-36A9-44CD-A3FC-7669E8AE89C5}">
      <dgm:prSet phldrT="[텍스트]" custT="1"/>
      <dgm:spPr/>
      <dgm:t>
        <a:bodyPr/>
        <a:lstStyle/>
        <a:p>
          <a:pPr latinLnBrk="1"/>
          <a:r>
            <a:rPr lang="ko-KR" altLang="en-US" sz="2200" dirty="0"/>
            <a:t>제주도민</a:t>
          </a:r>
        </a:p>
      </dgm:t>
    </dgm:pt>
    <dgm:pt modelId="{EFC8A869-6C45-433A-A86F-69F7D3D244E7}" type="parTrans" cxnId="{6077A052-946E-4CF9-A74E-4065FFE3F951}">
      <dgm:prSet/>
      <dgm:spPr/>
      <dgm:t>
        <a:bodyPr/>
        <a:lstStyle/>
        <a:p>
          <a:pPr latinLnBrk="1"/>
          <a:endParaRPr lang="ko-KR" altLang="en-US"/>
        </a:p>
      </dgm:t>
    </dgm:pt>
    <dgm:pt modelId="{D0D480DD-6F29-44E6-97AF-49D501EF7783}" type="sibTrans" cxnId="{6077A052-946E-4CF9-A74E-4065FFE3F951}">
      <dgm:prSet/>
      <dgm:spPr/>
      <dgm:t>
        <a:bodyPr/>
        <a:lstStyle/>
        <a:p>
          <a:pPr latinLnBrk="1"/>
          <a:endParaRPr lang="ko-KR" altLang="en-US"/>
        </a:p>
      </dgm:t>
    </dgm:pt>
    <dgm:pt modelId="{6073C042-536F-4C01-910C-50E5D9249AD1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300" b="1" dirty="0">
              <a:solidFill>
                <a:srgbClr val="70A9F0"/>
              </a:solidFill>
            </a:rPr>
            <a:t>남자 </a:t>
          </a:r>
          <a:r>
            <a:rPr lang="en-US" altLang="ko-KR" sz="1300" b="1" dirty="0">
              <a:solidFill>
                <a:srgbClr val="70A9F0"/>
              </a:solidFill>
            </a:rPr>
            <a:t>: 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  <a:r>
            <a:rPr lang="en-US" altLang="ko-KR" sz="1300" b="1" dirty="0">
              <a:solidFill>
                <a:srgbClr val="70A9F0"/>
              </a:solidFill>
            </a:rPr>
            <a:t>, </a:t>
          </a:r>
          <a:r>
            <a:rPr lang="ko-KR" altLang="en-US" sz="1300" b="1" dirty="0">
              <a:solidFill>
                <a:srgbClr val="70A9F0"/>
              </a:solidFill>
            </a:rPr>
            <a:t>술</a:t>
          </a:r>
        </a:p>
      </dgm:t>
    </dgm:pt>
    <dgm:pt modelId="{64364080-E37B-4824-B299-1855BDB53054}" type="parTrans" cxnId="{82F3B428-9C61-4CCC-A76A-1F32A59CA3CA}">
      <dgm:prSet/>
      <dgm:spPr/>
      <dgm:t>
        <a:bodyPr/>
        <a:lstStyle/>
        <a:p>
          <a:pPr latinLnBrk="1"/>
          <a:endParaRPr lang="ko-KR" altLang="en-US"/>
        </a:p>
      </dgm:t>
    </dgm:pt>
    <dgm:pt modelId="{DCFD4C54-2B44-4DC2-8995-A0A63E2FBEDE}" type="sibTrans" cxnId="{82F3B428-9C61-4CCC-A76A-1F32A59CA3CA}">
      <dgm:prSet/>
      <dgm:spPr/>
      <dgm:t>
        <a:bodyPr/>
        <a:lstStyle/>
        <a:p>
          <a:pPr latinLnBrk="1"/>
          <a:endParaRPr lang="ko-KR" altLang="en-US"/>
        </a:p>
      </dgm:t>
    </dgm:pt>
    <dgm:pt modelId="{CFF5A437-7AE5-4A19-9234-BA27988F3191}">
      <dgm:prSet phldrT="[텍스트]" custT="1"/>
      <dgm:spPr/>
      <dgm:t>
        <a:bodyPr/>
        <a:lstStyle/>
        <a:p>
          <a:pPr latinLnBrk="1"/>
          <a:r>
            <a:rPr lang="ko-KR" altLang="en-US" sz="2200" dirty="0"/>
            <a:t>외국인</a:t>
          </a:r>
        </a:p>
      </dgm:t>
    </dgm:pt>
    <dgm:pt modelId="{79E48390-954C-4A4F-A85E-3C0725FFE91C}" type="parTrans" cxnId="{331F941C-0350-4C9B-8DFB-0EB908CEDD39}">
      <dgm:prSet/>
      <dgm:spPr/>
      <dgm:t>
        <a:bodyPr/>
        <a:lstStyle/>
        <a:p>
          <a:pPr latinLnBrk="1"/>
          <a:endParaRPr lang="ko-KR" altLang="en-US"/>
        </a:p>
      </dgm:t>
    </dgm:pt>
    <dgm:pt modelId="{52D9B873-5352-4A2E-BA3E-01AD974E037A}" type="sibTrans" cxnId="{331F941C-0350-4C9B-8DFB-0EB908CEDD39}">
      <dgm:prSet/>
      <dgm:spPr/>
      <dgm:t>
        <a:bodyPr/>
        <a:lstStyle/>
        <a:p>
          <a:pPr latinLnBrk="1"/>
          <a:endParaRPr lang="ko-KR" altLang="en-US"/>
        </a:p>
      </dgm:t>
    </dgm:pt>
    <dgm:pt modelId="{0ECE5A7D-8E01-44C2-941E-6FF80503148C}">
      <dgm:prSet phldrT="[텍스트]" custT="1"/>
      <dgm:spPr/>
      <dgm:t>
        <a:bodyPr/>
        <a:lstStyle/>
        <a:p>
          <a:pPr latinLnBrk="1">
            <a:lnSpc>
              <a:spcPct val="200000"/>
            </a:lnSpc>
          </a:pPr>
          <a:r>
            <a:rPr lang="en-US" altLang="ko-KR" sz="1300" b="1" dirty="0">
              <a:solidFill>
                <a:srgbClr val="70A9F0"/>
              </a:solidFill>
            </a:rPr>
            <a:t> 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</a:p>
      </dgm:t>
    </dgm:pt>
    <dgm:pt modelId="{D4AFAA87-99E8-44B4-B30D-6178B2382EB0}" type="parTrans" cxnId="{40372B60-FF7F-4EA1-AAE8-B34B59BBEC9B}">
      <dgm:prSet/>
      <dgm:spPr/>
      <dgm:t>
        <a:bodyPr/>
        <a:lstStyle/>
        <a:p>
          <a:pPr latinLnBrk="1"/>
          <a:endParaRPr lang="ko-KR" altLang="en-US"/>
        </a:p>
      </dgm:t>
    </dgm:pt>
    <dgm:pt modelId="{E1DAD532-30EC-4097-B7F1-162CFB1EA9C9}" type="sibTrans" cxnId="{40372B60-FF7F-4EA1-AAE8-B34B59BBEC9B}">
      <dgm:prSet/>
      <dgm:spPr/>
      <dgm:t>
        <a:bodyPr/>
        <a:lstStyle/>
        <a:p>
          <a:pPr latinLnBrk="1"/>
          <a:endParaRPr lang="ko-KR" altLang="en-US"/>
        </a:p>
      </dgm:t>
    </dgm:pt>
    <dgm:pt modelId="{E03089B8-FA66-4168-815E-5FCC5D6959BF}">
      <dgm:prSet phldrT="[텍스트]" custT="1"/>
      <dgm:spPr/>
      <dgm:t>
        <a:bodyPr/>
        <a:lstStyle/>
        <a:p>
          <a:pPr latinLnBrk="1"/>
          <a:r>
            <a:rPr lang="ko-KR" altLang="en-US" sz="2200" dirty="0"/>
            <a:t>내국인</a:t>
          </a:r>
        </a:p>
      </dgm:t>
    </dgm:pt>
    <dgm:pt modelId="{CA6DBD7E-38D8-422B-9A55-A41975040C80}" type="parTrans" cxnId="{D46B59CE-AD84-4CBB-BF25-55FF3D8EB8F6}">
      <dgm:prSet/>
      <dgm:spPr/>
      <dgm:t>
        <a:bodyPr/>
        <a:lstStyle/>
        <a:p>
          <a:pPr latinLnBrk="1"/>
          <a:endParaRPr lang="ko-KR" altLang="en-US"/>
        </a:p>
      </dgm:t>
    </dgm:pt>
    <dgm:pt modelId="{D37626FF-A0BE-4A78-9E26-757CE09B4241}" type="sibTrans" cxnId="{D46B59CE-AD84-4CBB-BF25-55FF3D8EB8F6}">
      <dgm:prSet/>
      <dgm:spPr/>
      <dgm:t>
        <a:bodyPr/>
        <a:lstStyle/>
        <a:p>
          <a:pPr latinLnBrk="1"/>
          <a:endParaRPr lang="ko-KR" altLang="en-US"/>
        </a:p>
      </dgm:t>
    </dgm:pt>
    <dgm:pt modelId="{E23FCEE5-470E-44E6-A9AB-FCF67614ED68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1300" b="1" dirty="0">
              <a:solidFill>
                <a:srgbClr val="70A9F0"/>
              </a:solidFill>
            </a:rPr>
            <a:t>남자</a:t>
          </a:r>
          <a:r>
            <a:rPr lang="en-US" altLang="ko-KR" sz="1300" b="1" dirty="0">
              <a:solidFill>
                <a:srgbClr val="70A9F0"/>
              </a:solidFill>
            </a:rPr>
            <a:t>, </a:t>
          </a:r>
          <a:r>
            <a:rPr lang="ko-KR" altLang="en-US" sz="1300" b="1" dirty="0">
              <a:solidFill>
                <a:srgbClr val="70A9F0"/>
              </a:solidFill>
            </a:rPr>
            <a:t>여자 </a:t>
          </a:r>
          <a:r>
            <a:rPr lang="en-US" altLang="ko-KR" sz="1300" b="1" dirty="0">
              <a:solidFill>
                <a:srgbClr val="70A9F0"/>
              </a:solidFill>
            </a:rPr>
            <a:t>:</a:t>
          </a:r>
          <a:endParaRPr lang="ko-KR" altLang="en-US" sz="1300" b="1" dirty="0">
            <a:solidFill>
              <a:srgbClr val="70A9F0"/>
            </a:solidFill>
          </a:endParaRPr>
        </a:p>
      </dgm:t>
    </dgm:pt>
    <dgm:pt modelId="{BAAAD252-39FD-4991-9DA3-4866DBEB14C7}" type="parTrans" cxnId="{D113B6C0-B5FC-409A-8322-3E960653E406}">
      <dgm:prSet/>
      <dgm:spPr/>
      <dgm:t>
        <a:bodyPr/>
        <a:lstStyle/>
        <a:p>
          <a:pPr latinLnBrk="1"/>
          <a:endParaRPr lang="ko-KR" altLang="en-US"/>
        </a:p>
      </dgm:t>
    </dgm:pt>
    <dgm:pt modelId="{BC2182AC-FC95-4F34-91DB-E2DC9D25D4D0}" type="sibTrans" cxnId="{D113B6C0-B5FC-409A-8322-3E960653E406}">
      <dgm:prSet/>
      <dgm:spPr/>
      <dgm:t>
        <a:bodyPr/>
        <a:lstStyle/>
        <a:p>
          <a:pPr latinLnBrk="1"/>
          <a:endParaRPr lang="ko-KR" altLang="en-US"/>
        </a:p>
      </dgm:t>
    </dgm:pt>
    <dgm:pt modelId="{596C59EC-8AF9-4CA3-92B3-9D349527FDFC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300" b="1" dirty="0">
              <a:solidFill>
                <a:srgbClr val="70A9F0"/>
              </a:solidFill>
            </a:rPr>
            <a:t>여자 </a:t>
          </a:r>
          <a:r>
            <a:rPr lang="en-US" altLang="ko-KR" sz="1300" b="1" dirty="0">
              <a:solidFill>
                <a:srgbClr val="70A9F0"/>
              </a:solidFill>
            </a:rPr>
            <a:t>: 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  <a:r>
            <a:rPr lang="en-US" altLang="ko-KR" sz="1300" b="1" dirty="0">
              <a:solidFill>
                <a:srgbClr val="70A9F0"/>
              </a:solidFill>
            </a:rPr>
            <a:t>,</a:t>
          </a:r>
          <a:r>
            <a:rPr lang="ko-KR" altLang="en-US" sz="1300" b="1" dirty="0">
              <a:solidFill>
                <a:srgbClr val="70A9F0"/>
              </a:solidFill>
            </a:rPr>
            <a:t> 커피</a:t>
          </a:r>
        </a:p>
      </dgm:t>
    </dgm:pt>
    <dgm:pt modelId="{6EE3DB58-D0FB-404A-B38D-A0AD5C9395AA}" type="parTrans" cxnId="{88B013CD-C07E-43A0-A853-977E97319AEE}">
      <dgm:prSet/>
      <dgm:spPr/>
      <dgm:t>
        <a:bodyPr/>
        <a:lstStyle/>
        <a:p>
          <a:pPr latinLnBrk="1"/>
          <a:endParaRPr lang="ko-KR" altLang="en-US"/>
        </a:p>
      </dgm:t>
    </dgm:pt>
    <dgm:pt modelId="{DE41CB18-CCBC-485F-BDEB-BC67CD5DEDF3}" type="sibTrans" cxnId="{88B013CD-C07E-43A0-A853-977E97319AEE}">
      <dgm:prSet/>
      <dgm:spPr/>
      <dgm:t>
        <a:bodyPr/>
        <a:lstStyle/>
        <a:p>
          <a:pPr latinLnBrk="1"/>
          <a:endParaRPr lang="ko-KR" altLang="en-US"/>
        </a:p>
      </dgm:t>
    </dgm:pt>
    <dgm:pt modelId="{C3168D49-0CB7-4E99-B357-1F0C6148531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300" b="1" dirty="0">
              <a:solidFill>
                <a:srgbClr val="70A9F0"/>
              </a:solidFill>
            </a:rPr>
            <a:t>여자 </a:t>
          </a:r>
          <a:r>
            <a:rPr lang="en-US" altLang="ko-KR" sz="1300" b="1" dirty="0">
              <a:solidFill>
                <a:srgbClr val="70A9F0"/>
              </a:solidFill>
            </a:rPr>
            <a:t>: 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  <a:r>
            <a:rPr lang="en-US" altLang="ko-KR" sz="1300" b="1" dirty="0">
              <a:solidFill>
                <a:srgbClr val="70A9F0"/>
              </a:solidFill>
            </a:rPr>
            <a:t>, </a:t>
          </a:r>
          <a:r>
            <a:rPr lang="ko-KR" altLang="en-US" sz="1300" b="1" dirty="0">
              <a:solidFill>
                <a:srgbClr val="70A9F0"/>
              </a:solidFill>
            </a:rPr>
            <a:t>커피</a:t>
          </a:r>
        </a:p>
      </dgm:t>
    </dgm:pt>
    <dgm:pt modelId="{AB115B32-2A9C-4E60-AFD4-AF06CD4AD609}" type="parTrans" cxnId="{EC80D0D8-E4DF-409B-85AF-A7AF8F574860}">
      <dgm:prSet/>
      <dgm:spPr/>
      <dgm:t>
        <a:bodyPr/>
        <a:lstStyle/>
        <a:p>
          <a:pPr latinLnBrk="1"/>
          <a:endParaRPr lang="ko-KR" altLang="en-US"/>
        </a:p>
      </dgm:t>
    </dgm:pt>
    <dgm:pt modelId="{AA82EA64-7609-418D-B818-7E693B5E0FDF}" type="sibTrans" cxnId="{EC80D0D8-E4DF-409B-85AF-A7AF8F574860}">
      <dgm:prSet/>
      <dgm:spPr/>
      <dgm:t>
        <a:bodyPr/>
        <a:lstStyle/>
        <a:p>
          <a:pPr latinLnBrk="1"/>
          <a:endParaRPr lang="ko-KR" altLang="en-US"/>
        </a:p>
      </dgm:t>
    </dgm:pt>
    <dgm:pt modelId="{367FC704-7E83-4D60-9B7E-716B7A23BB6D}">
      <dgm:prSet phldrT="[텍스트]" custT="1"/>
      <dgm:spPr/>
      <dgm:t>
        <a:bodyPr/>
        <a:lstStyle/>
        <a:p>
          <a:pPr latinLnBrk="1">
            <a:lnSpc>
              <a:spcPct val="100000"/>
            </a:lnSpc>
            <a:buNone/>
          </a:pPr>
          <a:r>
            <a:rPr lang="en-US" altLang="ko-KR" sz="1300" b="1" dirty="0">
              <a:solidFill>
                <a:srgbClr val="70A9F0"/>
              </a:solidFill>
            </a:rPr>
            <a:t>	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  <a:r>
            <a:rPr lang="en-US" altLang="ko-KR" sz="1300" b="1" dirty="0">
              <a:solidFill>
                <a:srgbClr val="70A9F0"/>
              </a:solidFill>
            </a:rPr>
            <a:t>, </a:t>
          </a:r>
          <a:r>
            <a:rPr lang="ko-KR" altLang="en-US" sz="1300" b="1" dirty="0">
              <a:solidFill>
                <a:srgbClr val="70A9F0"/>
              </a:solidFill>
            </a:rPr>
            <a:t>커피</a:t>
          </a:r>
        </a:p>
      </dgm:t>
    </dgm:pt>
    <dgm:pt modelId="{62B46419-EB2D-4AA3-8CE7-7930FDD9BAFE}" type="parTrans" cxnId="{B26EBB9B-6F43-4986-9812-564FB5D3E9C6}">
      <dgm:prSet/>
      <dgm:spPr/>
      <dgm:t>
        <a:bodyPr/>
        <a:lstStyle/>
        <a:p>
          <a:pPr latinLnBrk="1"/>
          <a:endParaRPr lang="ko-KR" altLang="en-US"/>
        </a:p>
      </dgm:t>
    </dgm:pt>
    <dgm:pt modelId="{FED1E009-65D3-49BD-93F8-E164FA7B2752}" type="sibTrans" cxnId="{B26EBB9B-6F43-4986-9812-564FB5D3E9C6}">
      <dgm:prSet/>
      <dgm:spPr/>
      <dgm:t>
        <a:bodyPr/>
        <a:lstStyle/>
        <a:p>
          <a:pPr latinLnBrk="1"/>
          <a:endParaRPr lang="ko-KR" altLang="en-US"/>
        </a:p>
      </dgm:t>
    </dgm:pt>
    <dgm:pt modelId="{9A280FB3-DD63-40A6-8888-AC655BBDB313}" type="pres">
      <dgm:prSet presAssocID="{8EB37A7A-95B3-4B7A-A972-272E18B2417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1A16905-2797-4100-B2C5-587437F2CAB5}" type="pres">
      <dgm:prSet presAssocID="{8EB37A7A-95B3-4B7A-A972-272E18B2417F}" presName="children" presStyleCnt="0"/>
      <dgm:spPr/>
    </dgm:pt>
    <dgm:pt modelId="{8EB3E96E-7EE0-48A3-ACEC-9D44CDCFAEDE}" type="pres">
      <dgm:prSet presAssocID="{8EB37A7A-95B3-4B7A-A972-272E18B2417F}" presName="child1group" presStyleCnt="0"/>
      <dgm:spPr/>
    </dgm:pt>
    <dgm:pt modelId="{143EACA4-CFC0-4138-8688-E2C2602E2445}" type="pres">
      <dgm:prSet presAssocID="{8EB37A7A-95B3-4B7A-A972-272E18B2417F}" presName="child1" presStyleLbl="bgAcc1" presStyleIdx="0" presStyleCnt="4"/>
      <dgm:spPr/>
    </dgm:pt>
    <dgm:pt modelId="{E2AC6971-A265-42C9-B25C-453749075879}" type="pres">
      <dgm:prSet presAssocID="{8EB37A7A-95B3-4B7A-A972-272E18B2417F}" presName="child1Text" presStyleLbl="bgAcc1" presStyleIdx="0" presStyleCnt="4">
        <dgm:presLayoutVars>
          <dgm:bulletEnabled val="1"/>
        </dgm:presLayoutVars>
      </dgm:prSet>
      <dgm:spPr/>
    </dgm:pt>
    <dgm:pt modelId="{6944F575-C1E0-4971-932E-BC7F7015BD80}" type="pres">
      <dgm:prSet presAssocID="{8EB37A7A-95B3-4B7A-A972-272E18B2417F}" presName="child2group" presStyleCnt="0"/>
      <dgm:spPr/>
    </dgm:pt>
    <dgm:pt modelId="{F5D6C09F-2EC7-4964-A25C-7F6269FC7F32}" type="pres">
      <dgm:prSet presAssocID="{8EB37A7A-95B3-4B7A-A972-272E18B2417F}" presName="child2" presStyleLbl="bgAcc1" presStyleIdx="1" presStyleCnt="4"/>
      <dgm:spPr/>
    </dgm:pt>
    <dgm:pt modelId="{83E57296-1CB2-4D9E-AC95-883F85360033}" type="pres">
      <dgm:prSet presAssocID="{8EB37A7A-95B3-4B7A-A972-272E18B2417F}" presName="child2Text" presStyleLbl="bgAcc1" presStyleIdx="1" presStyleCnt="4">
        <dgm:presLayoutVars>
          <dgm:bulletEnabled val="1"/>
        </dgm:presLayoutVars>
      </dgm:prSet>
      <dgm:spPr/>
    </dgm:pt>
    <dgm:pt modelId="{4C8F2FDB-5B24-4993-9D94-B556B2152091}" type="pres">
      <dgm:prSet presAssocID="{8EB37A7A-95B3-4B7A-A972-272E18B2417F}" presName="child3group" presStyleCnt="0"/>
      <dgm:spPr/>
    </dgm:pt>
    <dgm:pt modelId="{3F0342A3-2AB2-40AD-B83E-5157D4ACB3EC}" type="pres">
      <dgm:prSet presAssocID="{8EB37A7A-95B3-4B7A-A972-272E18B2417F}" presName="child3" presStyleLbl="bgAcc1" presStyleIdx="2" presStyleCnt="4"/>
      <dgm:spPr/>
    </dgm:pt>
    <dgm:pt modelId="{ABC2351E-410D-4B45-A90E-008A613A6835}" type="pres">
      <dgm:prSet presAssocID="{8EB37A7A-95B3-4B7A-A972-272E18B2417F}" presName="child3Text" presStyleLbl="bgAcc1" presStyleIdx="2" presStyleCnt="4">
        <dgm:presLayoutVars>
          <dgm:bulletEnabled val="1"/>
        </dgm:presLayoutVars>
      </dgm:prSet>
      <dgm:spPr/>
    </dgm:pt>
    <dgm:pt modelId="{4B143CA7-DB1C-4F9D-BCD7-F40FB4307B27}" type="pres">
      <dgm:prSet presAssocID="{8EB37A7A-95B3-4B7A-A972-272E18B2417F}" presName="child4group" presStyleCnt="0"/>
      <dgm:spPr/>
    </dgm:pt>
    <dgm:pt modelId="{A6E4AF7B-D69F-4BC2-AE52-8E3467D49355}" type="pres">
      <dgm:prSet presAssocID="{8EB37A7A-95B3-4B7A-A972-272E18B2417F}" presName="child4" presStyleLbl="bgAcc1" presStyleIdx="3" presStyleCnt="4"/>
      <dgm:spPr/>
    </dgm:pt>
    <dgm:pt modelId="{734DEAC9-5A93-498D-8D9E-B0B2A9FF6967}" type="pres">
      <dgm:prSet presAssocID="{8EB37A7A-95B3-4B7A-A972-272E18B2417F}" presName="child4Text" presStyleLbl="bgAcc1" presStyleIdx="3" presStyleCnt="4">
        <dgm:presLayoutVars>
          <dgm:bulletEnabled val="1"/>
        </dgm:presLayoutVars>
      </dgm:prSet>
      <dgm:spPr/>
    </dgm:pt>
    <dgm:pt modelId="{68337049-DCCD-4AE2-9279-F91DCB45E504}" type="pres">
      <dgm:prSet presAssocID="{8EB37A7A-95B3-4B7A-A972-272E18B2417F}" presName="childPlaceholder" presStyleCnt="0"/>
      <dgm:spPr/>
    </dgm:pt>
    <dgm:pt modelId="{0807F2AF-03C7-48E8-A53B-7E6B10DD0C9F}" type="pres">
      <dgm:prSet presAssocID="{8EB37A7A-95B3-4B7A-A972-272E18B2417F}" presName="circle" presStyleCnt="0"/>
      <dgm:spPr/>
    </dgm:pt>
    <dgm:pt modelId="{12DFD338-2268-4002-A8F8-FED6B7BD2A24}" type="pres">
      <dgm:prSet presAssocID="{8EB37A7A-95B3-4B7A-A972-272E18B2417F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379703C-2BDA-43F4-97CF-A1532389087F}" type="pres">
      <dgm:prSet presAssocID="{8EB37A7A-95B3-4B7A-A972-272E18B2417F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0B61CE6-48E4-4185-BBCB-5F0EE7009DB3}" type="pres">
      <dgm:prSet presAssocID="{8EB37A7A-95B3-4B7A-A972-272E18B2417F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E7D0739-9709-4669-B5CD-D1CCB113E6BB}" type="pres">
      <dgm:prSet presAssocID="{8EB37A7A-95B3-4B7A-A972-272E18B2417F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F4C13B1-17BB-4BAA-8A4B-89F3039B2503}" type="pres">
      <dgm:prSet presAssocID="{8EB37A7A-95B3-4B7A-A972-272E18B2417F}" presName="quadrantPlaceholder" presStyleCnt="0"/>
      <dgm:spPr/>
    </dgm:pt>
    <dgm:pt modelId="{6C609EF9-C6E3-4B17-B963-840C711A0DE9}" type="pres">
      <dgm:prSet presAssocID="{8EB37A7A-95B3-4B7A-A972-272E18B2417F}" presName="center1" presStyleLbl="fgShp" presStyleIdx="0" presStyleCnt="2"/>
      <dgm:spPr>
        <a:noFill/>
        <a:ln>
          <a:noFill/>
        </a:ln>
      </dgm:spPr>
    </dgm:pt>
    <dgm:pt modelId="{66914F3B-127A-44CF-9719-E02157B87AD4}" type="pres">
      <dgm:prSet presAssocID="{8EB37A7A-95B3-4B7A-A972-272E18B2417F}" presName="center2" presStyleLbl="fgShp" presStyleIdx="1" presStyleCnt="2"/>
      <dgm:spPr>
        <a:noFill/>
        <a:ln>
          <a:noFill/>
        </a:ln>
      </dgm:spPr>
    </dgm:pt>
  </dgm:ptLst>
  <dgm:cxnLst>
    <dgm:cxn modelId="{E74B3006-64CB-4FCE-968F-EC99B87A2DA9}" type="presOf" srcId="{FAB82107-ADDC-4AD6-8B24-6CBC9272D5A4}" destId="{E2AC6971-A265-42C9-B25C-453749075879}" srcOrd="1" destOrd="0" presId="urn:microsoft.com/office/officeart/2005/8/layout/cycle4"/>
    <dgm:cxn modelId="{5D56D911-1552-44E4-9B35-EAF7EE5E914E}" type="presOf" srcId="{6073C042-536F-4C01-910C-50E5D9249AD1}" destId="{F5D6C09F-2EC7-4964-A25C-7F6269FC7F32}" srcOrd="0" destOrd="0" presId="urn:microsoft.com/office/officeart/2005/8/layout/cycle4"/>
    <dgm:cxn modelId="{4CF09B13-FA4E-4463-89EE-CA2171DDA04C}" type="presOf" srcId="{E03089B8-FA66-4168-815E-5FCC5D6959BF}" destId="{6E7D0739-9709-4669-B5CD-D1CCB113E6BB}" srcOrd="0" destOrd="0" presId="urn:microsoft.com/office/officeart/2005/8/layout/cycle4"/>
    <dgm:cxn modelId="{331F941C-0350-4C9B-8DFB-0EB908CEDD39}" srcId="{8EB37A7A-95B3-4B7A-A972-272E18B2417F}" destId="{CFF5A437-7AE5-4A19-9234-BA27988F3191}" srcOrd="2" destOrd="0" parTransId="{79E48390-954C-4A4F-A85E-3C0725FFE91C}" sibTransId="{52D9B873-5352-4A2E-BA3E-01AD974E037A}"/>
    <dgm:cxn modelId="{F9EB4F23-56F1-4717-BD4B-868DC5BBFCF6}" type="presOf" srcId="{596C59EC-8AF9-4CA3-92B3-9D349527FDFC}" destId="{E2AC6971-A265-42C9-B25C-453749075879}" srcOrd="1" destOrd="1" presId="urn:microsoft.com/office/officeart/2005/8/layout/cycle4"/>
    <dgm:cxn modelId="{82F3B428-9C61-4CCC-A76A-1F32A59CA3CA}" srcId="{6E7B7CAC-36A9-44CD-A3FC-7669E8AE89C5}" destId="{6073C042-536F-4C01-910C-50E5D9249AD1}" srcOrd="0" destOrd="0" parTransId="{64364080-E37B-4824-B299-1855BDB53054}" sibTransId="{DCFD4C54-2B44-4DC2-8995-A0A63E2FBEDE}"/>
    <dgm:cxn modelId="{40372B60-FF7F-4EA1-AAE8-B34B59BBEC9B}" srcId="{CFF5A437-7AE5-4A19-9234-BA27988F3191}" destId="{0ECE5A7D-8E01-44C2-941E-6FF80503148C}" srcOrd="0" destOrd="0" parTransId="{D4AFAA87-99E8-44B4-B30D-6178B2382EB0}" sibTransId="{E1DAD532-30EC-4097-B7F1-162CFB1EA9C9}"/>
    <dgm:cxn modelId="{56303466-7756-4EF7-A4DB-6D88D4F4D414}" type="presOf" srcId="{6073C042-536F-4C01-910C-50E5D9249AD1}" destId="{83E57296-1CB2-4D9E-AC95-883F85360033}" srcOrd="1" destOrd="0" presId="urn:microsoft.com/office/officeart/2005/8/layout/cycle4"/>
    <dgm:cxn modelId="{BDA1E46F-274F-41E4-920D-E34972411663}" type="presOf" srcId="{C3168D49-0CB7-4E99-B357-1F0C61485310}" destId="{F5D6C09F-2EC7-4964-A25C-7F6269FC7F32}" srcOrd="0" destOrd="1" presId="urn:microsoft.com/office/officeart/2005/8/layout/cycle4"/>
    <dgm:cxn modelId="{174ECA50-F1D5-4923-B653-E7FAF2BCBF16}" type="presOf" srcId="{8EB37A7A-95B3-4B7A-A972-272E18B2417F}" destId="{9A280FB3-DD63-40A6-8888-AC655BBDB313}" srcOrd="0" destOrd="0" presId="urn:microsoft.com/office/officeart/2005/8/layout/cycle4"/>
    <dgm:cxn modelId="{6077A052-946E-4CF9-A74E-4065FFE3F951}" srcId="{8EB37A7A-95B3-4B7A-A972-272E18B2417F}" destId="{6E7B7CAC-36A9-44CD-A3FC-7669E8AE89C5}" srcOrd="1" destOrd="0" parTransId="{EFC8A869-6C45-433A-A86F-69F7D3D244E7}" sibTransId="{D0D480DD-6F29-44E6-97AF-49D501EF7783}"/>
    <dgm:cxn modelId="{CD5EC073-F91D-4E7B-AD49-8A927D20A1A2}" type="presOf" srcId="{CFF5A437-7AE5-4A19-9234-BA27988F3191}" destId="{50B61CE6-48E4-4185-BBCB-5F0EE7009DB3}" srcOrd="0" destOrd="0" presId="urn:microsoft.com/office/officeart/2005/8/layout/cycle4"/>
    <dgm:cxn modelId="{55F0E65A-A020-4B02-BE20-DF93DD466AFF}" srcId="{88397DB3-0710-4C14-82CE-BA8EF2D47548}" destId="{FAB82107-ADDC-4AD6-8B24-6CBC9272D5A4}" srcOrd="0" destOrd="0" parTransId="{60C4392D-6622-4960-93F1-BE946223D2ED}" sibTransId="{046414DB-0AE8-4210-8FC7-42796F77FBE6}"/>
    <dgm:cxn modelId="{D9E22E8A-2AF6-4030-8782-007C930F6183}" type="presOf" srcId="{596C59EC-8AF9-4CA3-92B3-9D349527FDFC}" destId="{143EACA4-CFC0-4138-8688-E2C2602E2445}" srcOrd="0" destOrd="1" presId="urn:microsoft.com/office/officeart/2005/8/layout/cycle4"/>
    <dgm:cxn modelId="{201D6F90-93B5-4A2B-BAB3-79F48BE48478}" srcId="{8EB37A7A-95B3-4B7A-A972-272E18B2417F}" destId="{88397DB3-0710-4C14-82CE-BA8EF2D47548}" srcOrd="0" destOrd="0" parTransId="{54BF1DF9-D935-4A39-84FF-F8271D51FFBE}" sibTransId="{FCA98038-670A-4257-A9AB-84E6559C5DCF}"/>
    <dgm:cxn modelId="{6FE1A09B-F06C-482C-AA39-3466DF8CDEB8}" type="presOf" srcId="{88397DB3-0710-4C14-82CE-BA8EF2D47548}" destId="{12DFD338-2268-4002-A8F8-FED6B7BD2A24}" srcOrd="0" destOrd="0" presId="urn:microsoft.com/office/officeart/2005/8/layout/cycle4"/>
    <dgm:cxn modelId="{B26EBB9B-6F43-4986-9812-564FB5D3E9C6}" srcId="{E23FCEE5-470E-44E6-A9AB-FCF67614ED68}" destId="{367FC704-7E83-4D60-9B7E-716B7A23BB6D}" srcOrd="0" destOrd="0" parTransId="{62B46419-EB2D-4AA3-8CE7-7930FDD9BAFE}" sibTransId="{FED1E009-65D3-49BD-93F8-E164FA7B2752}"/>
    <dgm:cxn modelId="{11AAB3A4-FEB0-4B18-9697-D135BE9AB613}" type="presOf" srcId="{E23FCEE5-470E-44E6-A9AB-FCF67614ED68}" destId="{734DEAC9-5A93-498D-8D9E-B0B2A9FF6967}" srcOrd="1" destOrd="0" presId="urn:microsoft.com/office/officeart/2005/8/layout/cycle4"/>
    <dgm:cxn modelId="{D113B6C0-B5FC-409A-8322-3E960653E406}" srcId="{E03089B8-FA66-4168-815E-5FCC5D6959BF}" destId="{E23FCEE5-470E-44E6-A9AB-FCF67614ED68}" srcOrd="0" destOrd="0" parTransId="{BAAAD252-39FD-4991-9DA3-4866DBEB14C7}" sibTransId="{BC2182AC-FC95-4F34-91DB-E2DC9D25D4D0}"/>
    <dgm:cxn modelId="{60D680C4-B021-41DA-A1DB-A66C3676A200}" type="presOf" srcId="{6E7B7CAC-36A9-44CD-A3FC-7669E8AE89C5}" destId="{6379703C-2BDA-43F4-97CF-A1532389087F}" srcOrd="0" destOrd="0" presId="urn:microsoft.com/office/officeart/2005/8/layout/cycle4"/>
    <dgm:cxn modelId="{27B83ECB-1770-44AD-9410-B5036409F8AE}" type="presOf" srcId="{367FC704-7E83-4D60-9B7E-716B7A23BB6D}" destId="{734DEAC9-5A93-498D-8D9E-B0B2A9FF6967}" srcOrd="1" destOrd="1" presId="urn:microsoft.com/office/officeart/2005/8/layout/cycle4"/>
    <dgm:cxn modelId="{88B013CD-C07E-43A0-A853-977E97319AEE}" srcId="{88397DB3-0710-4C14-82CE-BA8EF2D47548}" destId="{596C59EC-8AF9-4CA3-92B3-9D349527FDFC}" srcOrd="1" destOrd="0" parTransId="{6EE3DB58-D0FB-404A-B38D-A0AD5C9395AA}" sibTransId="{DE41CB18-CCBC-485F-BDEB-BC67CD5DEDF3}"/>
    <dgm:cxn modelId="{D46B59CE-AD84-4CBB-BF25-55FF3D8EB8F6}" srcId="{8EB37A7A-95B3-4B7A-A972-272E18B2417F}" destId="{E03089B8-FA66-4168-815E-5FCC5D6959BF}" srcOrd="3" destOrd="0" parTransId="{CA6DBD7E-38D8-422B-9A55-A41975040C80}" sibTransId="{D37626FF-A0BE-4A78-9E26-757CE09B4241}"/>
    <dgm:cxn modelId="{5764D6CE-F6F6-475E-8602-96EC940926BB}" type="presOf" srcId="{E23FCEE5-470E-44E6-A9AB-FCF67614ED68}" destId="{A6E4AF7B-D69F-4BC2-AE52-8E3467D49355}" srcOrd="0" destOrd="0" presId="urn:microsoft.com/office/officeart/2005/8/layout/cycle4"/>
    <dgm:cxn modelId="{558CA8D1-C641-471C-AA5A-329817D62C82}" type="presOf" srcId="{FAB82107-ADDC-4AD6-8B24-6CBC9272D5A4}" destId="{143EACA4-CFC0-4138-8688-E2C2602E2445}" srcOrd="0" destOrd="0" presId="urn:microsoft.com/office/officeart/2005/8/layout/cycle4"/>
    <dgm:cxn modelId="{EC80D0D8-E4DF-409B-85AF-A7AF8F574860}" srcId="{6E7B7CAC-36A9-44CD-A3FC-7669E8AE89C5}" destId="{C3168D49-0CB7-4E99-B357-1F0C61485310}" srcOrd="1" destOrd="0" parTransId="{AB115B32-2A9C-4E60-AFD4-AF06CD4AD609}" sibTransId="{AA82EA64-7609-418D-B818-7E693B5E0FDF}"/>
    <dgm:cxn modelId="{D28EF7D9-EC71-4C34-B7F9-2FB99CF8E0C4}" type="presOf" srcId="{367FC704-7E83-4D60-9B7E-716B7A23BB6D}" destId="{A6E4AF7B-D69F-4BC2-AE52-8E3467D49355}" srcOrd="0" destOrd="1" presId="urn:microsoft.com/office/officeart/2005/8/layout/cycle4"/>
    <dgm:cxn modelId="{85B6A8DC-8266-43DA-82A7-1875715FE46B}" type="presOf" srcId="{C3168D49-0CB7-4E99-B357-1F0C61485310}" destId="{83E57296-1CB2-4D9E-AC95-883F85360033}" srcOrd="1" destOrd="1" presId="urn:microsoft.com/office/officeart/2005/8/layout/cycle4"/>
    <dgm:cxn modelId="{89D6C0F7-96A7-465E-9E61-518B9ABF5B95}" type="presOf" srcId="{0ECE5A7D-8E01-44C2-941E-6FF80503148C}" destId="{ABC2351E-410D-4B45-A90E-008A613A6835}" srcOrd="1" destOrd="0" presId="urn:microsoft.com/office/officeart/2005/8/layout/cycle4"/>
    <dgm:cxn modelId="{33F5D9FC-BCC5-4EF2-B251-5F494508F790}" type="presOf" srcId="{0ECE5A7D-8E01-44C2-941E-6FF80503148C}" destId="{3F0342A3-2AB2-40AD-B83E-5157D4ACB3EC}" srcOrd="0" destOrd="0" presId="urn:microsoft.com/office/officeart/2005/8/layout/cycle4"/>
    <dgm:cxn modelId="{903B127B-F366-4981-A032-213F65A74B6F}" type="presParOf" srcId="{9A280FB3-DD63-40A6-8888-AC655BBDB313}" destId="{31A16905-2797-4100-B2C5-587437F2CAB5}" srcOrd="0" destOrd="0" presId="urn:microsoft.com/office/officeart/2005/8/layout/cycle4"/>
    <dgm:cxn modelId="{76B5842E-3326-4704-95A7-7C61B2DF1239}" type="presParOf" srcId="{31A16905-2797-4100-B2C5-587437F2CAB5}" destId="{8EB3E96E-7EE0-48A3-ACEC-9D44CDCFAEDE}" srcOrd="0" destOrd="0" presId="urn:microsoft.com/office/officeart/2005/8/layout/cycle4"/>
    <dgm:cxn modelId="{70A38325-6A81-48FD-8BDC-00AE34D1418A}" type="presParOf" srcId="{8EB3E96E-7EE0-48A3-ACEC-9D44CDCFAEDE}" destId="{143EACA4-CFC0-4138-8688-E2C2602E2445}" srcOrd="0" destOrd="0" presId="urn:microsoft.com/office/officeart/2005/8/layout/cycle4"/>
    <dgm:cxn modelId="{30748A36-CC73-4A97-B80B-F2A4C73C34D9}" type="presParOf" srcId="{8EB3E96E-7EE0-48A3-ACEC-9D44CDCFAEDE}" destId="{E2AC6971-A265-42C9-B25C-453749075879}" srcOrd="1" destOrd="0" presId="urn:microsoft.com/office/officeart/2005/8/layout/cycle4"/>
    <dgm:cxn modelId="{FE6FBC7A-B35C-4BE7-9867-B2E389F56058}" type="presParOf" srcId="{31A16905-2797-4100-B2C5-587437F2CAB5}" destId="{6944F575-C1E0-4971-932E-BC7F7015BD80}" srcOrd="1" destOrd="0" presId="urn:microsoft.com/office/officeart/2005/8/layout/cycle4"/>
    <dgm:cxn modelId="{65F80581-3772-43CB-90D8-C3E97003E93D}" type="presParOf" srcId="{6944F575-C1E0-4971-932E-BC7F7015BD80}" destId="{F5D6C09F-2EC7-4964-A25C-7F6269FC7F32}" srcOrd="0" destOrd="0" presId="urn:microsoft.com/office/officeart/2005/8/layout/cycle4"/>
    <dgm:cxn modelId="{960D13EB-5649-43CB-8205-D8D98C491F13}" type="presParOf" srcId="{6944F575-C1E0-4971-932E-BC7F7015BD80}" destId="{83E57296-1CB2-4D9E-AC95-883F85360033}" srcOrd="1" destOrd="0" presId="urn:microsoft.com/office/officeart/2005/8/layout/cycle4"/>
    <dgm:cxn modelId="{0B27F4AA-2F9D-45C9-8636-49EF440F29D2}" type="presParOf" srcId="{31A16905-2797-4100-B2C5-587437F2CAB5}" destId="{4C8F2FDB-5B24-4993-9D94-B556B2152091}" srcOrd="2" destOrd="0" presId="urn:microsoft.com/office/officeart/2005/8/layout/cycle4"/>
    <dgm:cxn modelId="{62BDCDB3-587F-460F-B473-404C7045ABD7}" type="presParOf" srcId="{4C8F2FDB-5B24-4993-9D94-B556B2152091}" destId="{3F0342A3-2AB2-40AD-B83E-5157D4ACB3EC}" srcOrd="0" destOrd="0" presId="urn:microsoft.com/office/officeart/2005/8/layout/cycle4"/>
    <dgm:cxn modelId="{250C3E7A-5621-44F2-ACCB-1941CBB541A9}" type="presParOf" srcId="{4C8F2FDB-5B24-4993-9D94-B556B2152091}" destId="{ABC2351E-410D-4B45-A90E-008A613A6835}" srcOrd="1" destOrd="0" presId="urn:microsoft.com/office/officeart/2005/8/layout/cycle4"/>
    <dgm:cxn modelId="{4BC1420A-5DA8-4223-A293-7FBFD7A10464}" type="presParOf" srcId="{31A16905-2797-4100-B2C5-587437F2CAB5}" destId="{4B143CA7-DB1C-4F9D-BCD7-F40FB4307B27}" srcOrd="3" destOrd="0" presId="urn:microsoft.com/office/officeart/2005/8/layout/cycle4"/>
    <dgm:cxn modelId="{CAE0D904-A8B7-483F-AD24-559429382C18}" type="presParOf" srcId="{4B143CA7-DB1C-4F9D-BCD7-F40FB4307B27}" destId="{A6E4AF7B-D69F-4BC2-AE52-8E3467D49355}" srcOrd="0" destOrd="0" presId="urn:microsoft.com/office/officeart/2005/8/layout/cycle4"/>
    <dgm:cxn modelId="{5EC7957F-56B8-47DF-A970-1B142CC4135B}" type="presParOf" srcId="{4B143CA7-DB1C-4F9D-BCD7-F40FB4307B27}" destId="{734DEAC9-5A93-498D-8D9E-B0B2A9FF6967}" srcOrd="1" destOrd="0" presId="urn:microsoft.com/office/officeart/2005/8/layout/cycle4"/>
    <dgm:cxn modelId="{FCC4FC36-2FD4-427E-9779-745506AD11E4}" type="presParOf" srcId="{31A16905-2797-4100-B2C5-587437F2CAB5}" destId="{68337049-DCCD-4AE2-9279-F91DCB45E504}" srcOrd="4" destOrd="0" presId="urn:microsoft.com/office/officeart/2005/8/layout/cycle4"/>
    <dgm:cxn modelId="{C2C26E4A-A612-4B04-A418-76D137224B59}" type="presParOf" srcId="{9A280FB3-DD63-40A6-8888-AC655BBDB313}" destId="{0807F2AF-03C7-48E8-A53B-7E6B10DD0C9F}" srcOrd="1" destOrd="0" presId="urn:microsoft.com/office/officeart/2005/8/layout/cycle4"/>
    <dgm:cxn modelId="{73D8A91E-BBB9-4729-8D5B-3BE2D8B7202D}" type="presParOf" srcId="{0807F2AF-03C7-48E8-A53B-7E6B10DD0C9F}" destId="{12DFD338-2268-4002-A8F8-FED6B7BD2A24}" srcOrd="0" destOrd="0" presId="urn:microsoft.com/office/officeart/2005/8/layout/cycle4"/>
    <dgm:cxn modelId="{AFEB6A99-6E86-41DE-9D15-49203FB96D1C}" type="presParOf" srcId="{0807F2AF-03C7-48E8-A53B-7E6B10DD0C9F}" destId="{6379703C-2BDA-43F4-97CF-A1532389087F}" srcOrd="1" destOrd="0" presId="urn:microsoft.com/office/officeart/2005/8/layout/cycle4"/>
    <dgm:cxn modelId="{CAA15CE7-D3AA-43EF-8AC9-9BC7D60DFCA7}" type="presParOf" srcId="{0807F2AF-03C7-48E8-A53B-7E6B10DD0C9F}" destId="{50B61CE6-48E4-4185-BBCB-5F0EE7009DB3}" srcOrd="2" destOrd="0" presId="urn:microsoft.com/office/officeart/2005/8/layout/cycle4"/>
    <dgm:cxn modelId="{E4D048A3-8368-4E7E-BED2-2D06B230C9F1}" type="presParOf" srcId="{0807F2AF-03C7-48E8-A53B-7E6B10DD0C9F}" destId="{6E7D0739-9709-4669-B5CD-D1CCB113E6BB}" srcOrd="3" destOrd="0" presId="urn:microsoft.com/office/officeart/2005/8/layout/cycle4"/>
    <dgm:cxn modelId="{AC0718F0-F3E6-4F5F-A87E-9933DAC65714}" type="presParOf" srcId="{0807F2AF-03C7-48E8-A53B-7E6B10DD0C9F}" destId="{6F4C13B1-17BB-4BAA-8A4B-89F3039B2503}" srcOrd="4" destOrd="0" presId="urn:microsoft.com/office/officeart/2005/8/layout/cycle4"/>
    <dgm:cxn modelId="{C2805B10-A518-45DB-A97A-B5FD70D0F983}" type="presParOf" srcId="{9A280FB3-DD63-40A6-8888-AC655BBDB313}" destId="{6C609EF9-C6E3-4B17-B963-840C711A0DE9}" srcOrd="2" destOrd="0" presId="urn:microsoft.com/office/officeart/2005/8/layout/cycle4"/>
    <dgm:cxn modelId="{43895C03-C5AC-41B1-B555-223BB04AA867}" type="presParOf" srcId="{9A280FB3-DD63-40A6-8888-AC655BBDB313}" destId="{66914F3B-127A-44CF-9719-E02157B87AD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9DE5C0-BBEC-4455-A58A-F2C621366702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155E0D7-E383-43C1-BBC5-6F5A34DAD41A}">
      <dgm:prSet phldrT="[텍스트]"/>
      <dgm:spPr/>
      <dgm:t>
        <a:bodyPr/>
        <a:lstStyle/>
        <a:p>
          <a:pPr latinLnBrk="1"/>
          <a:r>
            <a:rPr lang="en-US" altLang="ko-KR" dirty="0"/>
            <a:t>Tag </a:t>
          </a:r>
          <a:r>
            <a:rPr lang="ko-KR" altLang="en-US" dirty="0"/>
            <a:t>추출</a:t>
          </a:r>
        </a:p>
      </dgm:t>
    </dgm:pt>
    <dgm:pt modelId="{C87F5C83-948F-4F74-92CD-50D4A1E795E3}" type="parTrans" cxnId="{B105CC6D-6247-4903-9146-28618ED8A9E9}">
      <dgm:prSet/>
      <dgm:spPr/>
      <dgm:t>
        <a:bodyPr/>
        <a:lstStyle/>
        <a:p>
          <a:pPr latinLnBrk="1"/>
          <a:endParaRPr lang="ko-KR" altLang="en-US"/>
        </a:p>
      </dgm:t>
    </dgm:pt>
    <dgm:pt modelId="{B5A3F225-6984-48F7-A473-3639148661B2}" type="sibTrans" cxnId="{B105CC6D-6247-4903-9146-28618ED8A9E9}">
      <dgm:prSet/>
      <dgm:spPr/>
      <dgm:t>
        <a:bodyPr/>
        <a:lstStyle/>
        <a:p>
          <a:pPr latinLnBrk="1"/>
          <a:endParaRPr lang="ko-KR" altLang="en-US"/>
        </a:p>
      </dgm:t>
    </dgm:pt>
    <dgm:pt modelId="{16B1E65E-33DE-4A5A-B48B-51BA6775E1FF}">
      <dgm:prSet phldrT="[텍스트]"/>
      <dgm:spPr/>
      <dgm:t>
        <a:bodyPr/>
        <a:lstStyle/>
        <a:p>
          <a:pPr latinLnBrk="1"/>
          <a:r>
            <a:rPr lang="ko-KR" altLang="en-US" dirty="0" err="1"/>
            <a:t>지역명</a:t>
          </a:r>
          <a:r>
            <a:rPr lang="ko-KR" altLang="en-US" dirty="0"/>
            <a:t> 추출</a:t>
          </a:r>
        </a:p>
      </dgm:t>
    </dgm:pt>
    <dgm:pt modelId="{51785110-9098-40A6-8336-AE8B183720E5}" type="parTrans" cxnId="{98B8FB27-AC48-438A-BD5D-7AC3E0EFD401}">
      <dgm:prSet/>
      <dgm:spPr/>
      <dgm:t>
        <a:bodyPr/>
        <a:lstStyle/>
        <a:p>
          <a:pPr latinLnBrk="1"/>
          <a:endParaRPr lang="ko-KR" altLang="en-US"/>
        </a:p>
      </dgm:t>
    </dgm:pt>
    <dgm:pt modelId="{A55C6897-3D3E-498A-933F-16C6AFBE0948}" type="sibTrans" cxnId="{98B8FB27-AC48-438A-BD5D-7AC3E0EFD401}">
      <dgm:prSet/>
      <dgm:spPr/>
      <dgm:t>
        <a:bodyPr/>
        <a:lstStyle/>
        <a:p>
          <a:pPr latinLnBrk="1"/>
          <a:endParaRPr lang="ko-KR" altLang="en-US"/>
        </a:p>
      </dgm:t>
    </dgm:pt>
    <dgm:pt modelId="{E62EEE89-F736-4AF7-9D43-39430B91B9F3}">
      <dgm:prSet phldrT="[텍스트]"/>
      <dgm:spPr/>
      <dgm:t>
        <a:bodyPr/>
        <a:lstStyle/>
        <a:p>
          <a:pPr latinLnBrk="1"/>
          <a:r>
            <a:rPr lang="ko-KR" altLang="en-US" dirty="0"/>
            <a:t>광고성 아이디 </a:t>
          </a:r>
          <a:r>
            <a:rPr lang="en-US" altLang="ko-KR" dirty="0" err="1"/>
            <a:t>jeju</a:t>
          </a:r>
          <a:r>
            <a:rPr lang="en-US" altLang="ko-KR" dirty="0"/>
            <a:t> </a:t>
          </a:r>
          <a:r>
            <a:rPr lang="ko-KR" altLang="en-US" dirty="0"/>
            <a:t>제거</a:t>
          </a:r>
        </a:p>
      </dgm:t>
    </dgm:pt>
    <dgm:pt modelId="{0700E964-FF10-4C74-8B77-228EFCE229B8}" type="parTrans" cxnId="{4B9F1219-2902-407C-AF05-B53CFFCF3606}">
      <dgm:prSet/>
      <dgm:spPr/>
      <dgm:t>
        <a:bodyPr/>
        <a:lstStyle/>
        <a:p>
          <a:pPr latinLnBrk="1"/>
          <a:endParaRPr lang="ko-KR" altLang="en-US"/>
        </a:p>
      </dgm:t>
    </dgm:pt>
    <dgm:pt modelId="{AC0F7658-74A9-4335-8ACB-610D60682678}" type="sibTrans" cxnId="{4B9F1219-2902-407C-AF05-B53CFFCF3606}">
      <dgm:prSet/>
      <dgm:spPr/>
      <dgm:t>
        <a:bodyPr/>
        <a:lstStyle/>
        <a:p>
          <a:pPr latinLnBrk="1"/>
          <a:endParaRPr lang="ko-KR" altLang="en-US"/>
        </a:p>
      </dgm:t>
    </dgm:pt>
    <dgm:pt modelId="{BD9D9BBB-3180-489C-AA84-DE65311045B1}">
      <dgm:prSet phldrT="[텍스트]"/>
      <dgm:spPr/>
      <dgm:t>
        <a:bodyPr/>
        <a:lstStyle/>
        <a:p>
          <a:pPr latinLnBrk="1"/>
          <a:r>
            <a:rPr lang="en-US" altLang="ko-KR" dirty="0"/>
            <a:t>5 ~ 8</a:t>
          </a:r>
          <a:r>
            <a:rPr lang="ko-KR" altLang="en-US" dirty="0"/>
            <a:t>월</a:t>
          </a:r>
        </a:p>
      </dgm:t>
    </dgm:pt>
    <dgm:pt modelId="{90CBF641-A5CC-4162-BC12-1093AB45D5CF}" type="parTrans" cxnId="{B64CA409-4390-480B-81A2-F2EB8CB7F27B}">
      <dgm:prSet/>
      <dgm:spPr/>
      <dgm:t>
        <a:bodyPr/>
        <a:lstStyle/>
        <a:p>
          <a:pPr latinLnBrk="1"/>
          <a:endParaRPr lang="ko-KR" altLang="en-US"/>
        </a:p>
      </dgm:t>
    </dgm:pt>
    <dgm:pt modelId="{0B4ED244-407A-49FF-B502-DAB4DFE0F287}" type="sibTrans" cxnId="{B64CA409-4390-480B-81A2-F2EB8CB7F27B}">
      <dgm:prSet/>
      <dgm:spPr/>
      <dgm:t>
        <a:bodyPr/>
        <a:lstStyle/>
        <a:p>
          <a:pPr latinLnBrk="1"/>
          <a:endParaRPr lang="ko-KR" altLang="en-US"/>
        </a:p>
      </dgm:t>
    </dgm:pt>
    <dgm:pt modelId="{8E308780-1EA5-4BA5-9CF9-7CE93894C6FB}">
      <dgm:prSet phldrT="[텍스트]"/>
      <dgm:spPr/>
      <dgm:t>
        <a:bodyPr/>
        <a:lstStyle/>
        <a:p>
          <a:pPr latinLnBrk="1"/>
          <a:r>
            <a:rPr lang="en-US" altLang="ko-KR" dirty="0"/>
            <a:t>Contents </a:t>
          </a:r>
          <a:r>
            <a:rPr lang="ko-KR" altLang="en-US" dirty="0"/>
            <a:t>중복 제거</a:t>
          </a:r>
        </a:p>
      </dgm:t>
    </dgm:pt>
    <dgm:pt modelId="{2051E014-EF87-43C0-A679-6D5934E27A70}" type="parTrans" cxnId="{B9F27F3F-4945-45DD-BCE2-B839B867E7FF}">
      <dgm:prSet/>
      <dgm:spPr/>
      <dgm:t>
        <a:bodyPr/>
        <a:lstStyle/>
        <a:p>
          <a:pPr latinLnBrk="1"/>
          <a:endParaRPr lang="ko-KR" altLang="en-US"/>
        </a:p>
      </dgm:t>
    </dgm:pt>
    <dgm:pt modelId="{17D4268F-89F0-48E5-822D-B0803DBA4FF6}" type="sibTrans" cxnId="{B9F27F3F-4945-45DD-BCE2-B839B867E7FF}">
      <dgm:prSet/>
      <dgm:spPr/>
      <dgm:t>
        <a:bodyPr/>
        <a:lstStyle/>
        <a:p>
          <a:pPr latinLnBrk="1"/>
          <a:endParaRPr lang="ko-KR" altLang="en-US"/>
        </a:p>
      </dgm:t>
    </dgm:pt>
    <dgm:pt modelId="{D69A88F8-19E9-494A-BEDB-48CBE9BC681C}" type="pres">
      <dgm:prSet presAssocID="{DF9DE5C0-BBEC-4455-A58A-F2C621366702}" presName="Name0" presStyleCnt="0">
        <dgm:presLayoutVars>
          <dgm:chMax val="7"/>
          <dgm:chPref val="7"/>
          <dgm:dir/>
        </dgm:presLayoutVars>
      </dgm:prSet>
      <dgm:spPr/>
    </dgm:pt>
    <dgm:pt modelId="{7CEB25D7-F2C0-4E45-B590-3716954F5577}" type="pres">
      <dgm:prSet presAssocID="{DF9DE5C0-BBEC-4455-A58A-F2C621366702}" presName="Name1" presStyleCnt="0"/>
      <dgm:spPr/>
    </dgm:pt>
    <dgm:pt modelId="{C86B0791-3FA1-4F68-9A39-497CA11EC90C}" type="pres">
      <dgm:prSet presAssocID="{DF9DE5C0-BBEC-4455-A58A-F2C621366702}" presName="cycle" presStyleCnt="0"/>
      <dgm:spPr/>
    </dgm:pt>
    <dgm:pt modelId="{06AA2F5D-2E9D-4EE8-B74E-98E801EF11ED}" type="pres">
      <dgm:prSet presAssocID="{DF9DE5C0-BBEC-4455-A58A-F2C621366702}" presName="srcNode" presStyleLbl="node1" presStyleIdx="0" presStyleCnt="5"/>
      <dgm:spPr/>
    </dgm:pt>
    <dgm:pt modelId="{577AA4B2-73D6-4C70-9059-60662F1492E3}" type="pres">
      <dgm:prSet presAssocID="{DF9DE5C0-BBEC-4455-A58A-F2C621366702}" presName="conn" presStyleLbl="parChTrans1D2" presStyleIdx="0" presStyleCnt="1"/>
      <dgm:spPr/>
    </dgm:pt>
    <dgm:pt modelId="{1A894A61-C11B-4A6C-BE9B-893FF2D182A9}" type="pres">
      <dgm:prSet presAssocID="{DF9DE5C0-BBEC-4455-A58A-F2C621366702}" presName="extraNode" presStyleLbl="node1" presStyleIdx="0" presStyleCnt="5"/>
      <dgm:spPr/>
    </dgm:pt>
    <dgm:pt modelId="{E59B2F6F-BA05-4F87-8A87-286E25B557CA}" type="pres">
      <dgm:prSet presAssocID="{DF9DE5C0-BBEC-4455-A58A-F2C621366702}" presName="dstNode" presStyleLbl="node1" presStyleIdx="0" presStyleCnt="5"/>
      <dgm:spPr/>
    </dgm:pt>
    <dgm:pt modelId="{16DAE5AE-5673-463E-A22C-1BA010E25FC0}" type="pres">
      <dgm:prSet presAssocID="{8E308780-1EA5-4BA5-9CF9-7CE93894C6FB}" presName="text_1" presStyleLbl="node1" presStyleIdx="0" presStyleCnt="5">
        <dgm:presLayoutVars>
          <dgm:bulletEnabled val="1"/>
        </dgm:presLayoutVars>
      </dgm:prSet>
      <dgm:spPr/>
    </dgm:pt>
    <dgm:pt modelId="{527E0009-9E76-46F8-AE48-0ED228ECBC5F}" type="pres">
      <dgm:prSet presAssocID="{8E308780-1EA5-4BA5-9CF9-7CE93894C6FB}" presName="accent_1" presStyleCnt="0"/>
      <dgm:spPr/>
    </dgm:pt>
    <dgm:pt modelId="{98795DFE-28F3-425F-99F6-2F68C7ED1FD0}" type="pres">
      <dgm:prSet presAssocID="{8E308780-1EA5-4BA5-9CF9-7CE93894C6FB}" presName="accentRepeatNode" presStyleLbl="solidFgAcc1" presStyleIdx="0" presStyleCnt="5"/>
      <dgm:spPr/>
    </dgm:pt>
    <dgm:pt modelId="{8E565F33-0290-4FFD-87C1-E5AE3A352118}" type="pres">
      <dgm:prSet presAssocID="{5155E0D7-E383-43C1-BBC5-6F5A34DAD41A}" presName="text_2" presStyleLbl="node1" presStyleIdx="1" presStyleCnt="5">
        <dgm:presLayoutVars>
          <dgm:bulletEnabled val="1"/>
        </dgm:presLayoutVars>
      </dgm:prSet>
      <dgm:spPr/>
    </dgm:pt>
    <dgm:pt modelId="{590B6BBB-21B1-4831-8DCA-0CCEBEBE6EC7}" type="pres">
      <dgm:prSet presAssocID="{5155E0D7-E383-43C1-BBC5-6F5A34DAD41A}" presName="accent_2" presStyleCnt="0"/>
      <dgm:spPr/>
    </dgm:pt>
    <dgm:pt modelId="{4E0C0B22-307C-4E9D-A18E-35477E182C2B}" type="pres">
      <dgm:prSet presAssocID="{5155E0D7-E383-43C1-BBC5-6F5A34DAD41A}" presName="accentRepeatNode" presStyleLbl="solidFgAcc1" presStyleIdx="1" presStyleCnt="5"/>
      <dgm:spPr/>
    </dgm:pt>
    <dgm:pt modelId="{40CB9F52-B508-4AF5-8340-E432914BE34B}" type="pres">
      <dgm:prSet presAssocID="{16B1E65E-33DE-4A5A-B48B-51BA6775E1FF}" presName="text_3" presStyleLbl="node1" presStyleIdx="2" presStyleCnt="5">
        <dgm:presLayoutVars>
          <dgm:bulletEnabled val="1"/>
        </dgm:presLayoutVars>
      </dgm:prSet>
      <dgm:spPr/>
    </dgm:pt>
    <dgm:pt modelId="{6F98076E-14C0-43CA-BAD1-6FD7428426E7}" type="pres">
      <dgm:prSet presAssocID="{16B1E65E-33DE-4A5A-B48B-51BA6775E1FF}" presName="accent_3" presStyleCnt="0"/>
      <dgm:spPr/>
    </dgm:pt>
    <dgm:pt modelId="{B530F578-4568-45DC-96B8-D518B224A050}" type="pres">
      <dgm:prSet presAssocID="{16B1E65E-33DE-4A5A-B48B-51BA6775E1FF}" presName="accentRepeatNode" presStyleLbl="solidFgAcc1" presStyleIdx="2" presStyleCnt="5"/>
      <dgm:spPr/>
    </dgm:pt>
    <dgm:pt modelId="{57C54450-A74D-4FBA-85F3-88E91C1F10C7}" type="pres">
      <dgm:prSet presAssocID="{E62EEE89-F736-4AF7-9D43-39430B91B9F3}" presName="text_4" presStyleLbl="node1" presStyleIdx="3" presStyleCnt="5">
        <dgm:presLayoutVars>
          <dgm:bulletEnabled val="1"/>
        </dgm:presLayoutVars>
      </dgm:prSet>
      <dgm:spPr/>
    </dgm:pt>
    <dgm:pt modelId="{DBB3F95E-F9D5-486A-9112-0C318947BCC8}" type="pres">
      <dgm:prSet presAssocID="{E62EEE89-F736-4AF7-9D43-39430B91B9F3}" presName="accent_4" presStyleCnt="0"/>
      <dgm:spPr/>
    </dgm:pt>
    <dgm:pt modelId="{9BC6731C-7B9B-4264-8BFD-DC3FD958888D}" type="pres">
      <dgm:prSet presAssocID="{E62EEE89-F736-4AF7-9D43-39430B91B9F3}" presName="accentRepeatNode" presStyleLbl="solidFgAcc1" presStyleIdx="3" presStyleCnt="5"/>
      <dgm:spPr/>
    </dgm:pt>
    <dgm:pt modelId="{AB00D23D-45E7-468A-BBFB-986B153766C6}" type="pres">
      <dgm:prSet presAssocID="{BD9D9BBB-3180-489C-AA84-DE65311045B1}" presName="text_5" presStyleLbl="node1" presStyleIdx="4" presStyleCnt="5">
        <dgm:presLayoutVars>
          <dgm:bulletEnabled val="1"/>
        </dgm:presLayoutVars>
      </dgm:prSet>
      <dgm:spPr/>
    </dgm:pt>
    <dgm:pt modelId="{E613EDCF-0E7E-4C53-B3A7-813FC88F69BA}" type="pres">
      <dgm:prSet presAssocID="{BD9D9BBB-3180-489C-AA84-DE65311045B1}" presName="accent_5" presStyleCnt="0"/>
      <dgm:spPr/>
    </dgm:pt>
    <dgm:pt modelId="{DA267B5E-6CCD-4E8E-803C-4261E5F772DF}" type="pres">
      <dgm:prSet presAssocID="{BD9D9BBB-3180-489C-AA84-DE65311045B1}" presName="accentRepeatNode" presStyleLbl="solidFgAcc1" presStyleIdx="4" presStyleCnt="5"/>
      <dgm:spPr/>
    </dgm:pt>
  </dgm:ptLst>
  <dgm:cxnLst>
    <dgm:cxn modelId="{B64CA409-4390-480B-81A2-F2EB8CB7F27B}" srcId="{DF9DE5C0-BBEC-4455-A58A-F2C621366702}" destId="{BD9D9BBB-3180-489C-AA84-DE65311045B1}" srcOrd="4" destOrd="0" parTransId="{90CBF641-A5CC-4162-BC12-1093AB45D5CF}" sibTransId="{0B4ED244-407A-49FF-B502-DAB4DFE0F287}"/>
    <dgm:cxn modelId="{4B9F1219-2902-407C-AF05-B53CFFCF3606}" srcId="{DF9DE5C0-BBEC-4455-A58A-F2C621366702}" destId="{E62EEE89-F736-4AF7-9D43-39430B91B9F3}" srcOrd="3" destOrd="0" parTransId="{0700E964-FF10-4C74-8B77-228EFCE229B8}" sibTransId="{AC0F7658-74A9-4335-8ACB-610D60682678}"/>
    <dgm:cxn modelId="{98B8FB27-AC48-438A-BD5D-7AC3E0EFD401}" srcId="{DF9DE5C0-BBEC-4455-A58A-F2C621366702}" destId="{16B1E65E-33DE-4A5A-B48B-51BA6775E1FF}" srcOrd="2" destOrd="0" parTransId="{51785110-9098-40A6-8336-AE8B183720E5}" sibTransId="{A55C6897-3D3E-498A-933F-16C6AFBE0948}"/>
    <dgm:cxn modelId="{8856273F-8B62-44C1-81E1-F5CFF8773DAA}" type="presOf" srcId="{5155E0D7-E383-43C1-BBC5-6F5A34DAD41A}" destId="{8E565F33-0290-4FFD-87C1-E5AE3A352118}" srcOrd="0" destOrd="0" presId="urn:microsoft.com/office/officeart/2008/layout/VerticalCurvedList"/>
    <dgm:cxn modelId="{B9F27F3F-4945-45DD-BCE2-B839B867E7FF}" srcId="{DF9DE5C0-BBEC-4455-A58A-F2C621366702}" destId="{8E308780-1EA5-4BA5-9CF9-7CE93894C6FB}" srcOrd="0" destOrd="0" parTransId="{2051E014-EF87-43C0-A679-6D5934E27A70}" sibTransId="{17D4268F-89F0-48E5-822D-B0803DBA4FF6}"/>
    <dgm:cxn modelId="{8C14575B-5869-429D-9197-C221794A6D1B}" type="presOf" srcId="{17D4268F-89F0-48E5-822D-B0803DBA4FF6}" destId="{577AA4B2-73D6-4C70-9059-60662F1492E3}" srcOrd="0" destOrd="0" presId="urn:microsoft.com/office/officeart/2008/layout/VerticalCurvedList"/>
    <dgm:cxn modelId="{83AF276B-B834-4A0D-AAFD-8C8940F9C441}" type="presOf" srcId="{E62EEE89-F736-4AF7-9D43-39430B91B9F3}" destId="{57C54450-A74D-4FBA-85F3-88E91C1F10C7}" srcOrd="0" destOrd="0" presId="urn:microsoft.com/office/officeart/2008/layout/VerticalCurvedList"/>
    <dgm:cxn modelId="{B105CC6D-6247-4903-9146-28618ED8A9E9}" srcId="{DF9DE5C0-BBEC-4455-A58A-F2C621366702}" destId="{5155E0D7-E383-43C1-BBC5-6F5A34DAD41A}" srcOrd="1" destOrd="0" parTransId="{C87F5C83-948F-4F74-92CD-50D4A1E795E3}" sibTransId="{B5A3F225-6984-48F7-A473-3639148661B2}"/>
    <dgm:cxn modelId="{51282EB5-1E63-4728-B0B0-DD3180D2D03C}" type="presOf" srcId="{16B1E65E-33DE-4A5A-B48B-51BA6775E1FF}" destId="{40CB9F52-B508-4AF5-8340-E432914BE34B}" srcOrd="0" destOrd="0" presId="urn:microsoft.com/office/officeart/2008/layout/VerticalCurvedList"/>
    <dgm:cxn modelId="{991954C0-6D7D-4140-A50C-AEC22C50584C}" type="presOf" srcId="{8E308780-1EA5-4BA5-9CF9-7CE93894C6FB}" destId="{16DAE5AE-5673-463E-A22C-1BA010E25FC0}" srcOrd="0" destOrd="0" presId="urn:microsoft.com/office/officeart/2008/layout/VerticalCurvedList"/>
    <dgm:cxn modelId="{1D39C5CD-3AAB-46F2-8DA7-742A4558C92B}" type="presOf" srcId="{DF9DE5C0-BBEC-4455-A58A-F2C621366702}" destId="{D69A88F8-19E9-494A-BEDB-48CBE9BC681C}" srcOrd="0" destOrd="0" presId="urn:microsoft.com/office/officeart/2008/layout/VerticalCurvedList"/>
    <dgm:cxn modelId="{CF515AD7-18A5-4E5A-9952-6FB45FF822A0}" type="presOf" srcId="{BD9D9BBB-3180-489C-AA84-DE65311045B1}" destId="{AB00D23D-45E7-468A-BBFB-986B153766C6}" srcOrd="0" destOrd="0" presId="urn:microsoft.com/office/officeart/2008/layout/VerticalCurvedList"/>
    <dgm:cxn modelId="{64DC5658-1A8D-498A-9F35-D4FF83F41994}" type="presParOf" srcId="{D69A88F8-19E9-494A-BEDB-48CBE9BC681C}" destId="{7CEB25D7-F2C0-4E45-B590-3716954F5577}" srcOrd="0" destOrd="0" presId="urn:microsoft.com/office/officeart/2008/layout/VerticalCurvedList"/>
    <dgm:cxn modelId="{C72F47A4-DF0D-469E-AC28-BA9E2B94FCD8}" type="presParOf" srcId="{7CEB25D7-F2C0-4E45-B590-3716954F5577}" destId="{C86B0791-3FA1-4F68-9A39-497CA11EC90C}" srcOrd="0" destOrd="0" presId="urn:microsoft.com/office/officeart/2008/layout/VerticalCurvedList"/>
    <dgm:cxn modelId="{486DC17F-8DA6-42AF-B06D-9792C00EF07C}" type="presParOf" srcId="{C86B0791-3FA1-4F68-9A39-497CA11EC90C}" destId="{06AA2F5D-2E9D-4EE8-B74E-98E801EF11ED}" srcOrd="0" destOrd="0" presId="urn:microsoft.com/office/officeart/2008/layout/VerticalCurvedList"/>
    <dgm:cxn modelId="{B4E4DDEA-3747-4260-8A8E-86CB2594B0F0}" type="presParOf" srcId="{C86B0791-3FA1-4F68-9A39-497CA11EC90C}" destId="{577AA4B2-73D6-4C70-9059-60662F1492E3}" srcOrd="1" destOrd="0" presId="urn:microsoft.com/office/officeart/2008/layout/VerticalCurvedList"/>
    <dgm:cxn modelId="{34FCE887-057F-46A6-8A1E-7ACFC9D3D984}" type="presParOf" srcId="{C86B0791-3FA1-4F68-9A39-497CA11EC90C}" destId="{1A894A61-C11B-4A6C-BE9B-893FF2D182A9}" srcOrd="2" destOrd="0" presId="urn:microsoft.com/office/officeart/2008/layout/VerticalCurvedList"/>
    <dgm:cxn modelId="{0AB6EE26-6279-47F7-BB96-0FA5260E6921}" type="presParOf" srcId="{C86B0791-3FA1-4F68-9A39-497CA11EC90C}" destId="{E59B2F6F-BA05-4F87-8A87-286E25B557CA}" srcOrd="3" destOrd="0" presId="urn:microsoft.com/office/officeart/2008/layout/VerticalCurvedList"/>
    <dgm:cxn modelId="{8FB55240-5B59-4AE9-8595-F553C40D93A1}" type="presParOf" srcId="{7CEB25D7-F2C0-4E45-B590-3716954F5577}" destId="{16DAE5AE-5673-463E-A22C-1BA010E25FC0}" srcOrd="1" destOrd="0" presId="urn:microsoft.com/office/officeart/2008/layout/VerticalCurvedList"/>
    <dgm:cxn modelId="{B5A9F29C-3E55-46AB-95A6-EFDD68E87357}" type="presParOf" srcId="{7CEB25D7-F2C0-4E45-B590-3716954F5577}" destId="{527E0009-9E76-46F8-AE48-0ED228ECBC5F}" srcOrd="2" destOrd="0" presId="urn:microsoft.com/office/officeart/2008/layout/VerticalCurvedList"/>
    <dgm:cxn modelId="{CF20C766-648D-4738-BBB0-B392F90B11C3}" type="presParOf" srcId="{527E0009-9E76-46F8-AE48-0ED228ECBC5F}" destId="{98795DFE-28F3-425F-99F6-2F68C7ED1FD0}" srcOrd="0" destOrd="0" presId="urn:microsoft.com/office/officeart/2008/layout/VerticalCurvedList"/>
    <dgm:cxn modelId="{A00651FB-8485-4771-BEB8-31EA1D1EC77A}" type="presParOf" srcId="{7CEB25D7-F2C0-4E45-B590-3716954F5577}" destId="{8E565F33-0290-4FFD-87C1-E5AE3A352118}" srcOrd="3" destOrd="0" presId="urn:microsoft.com/office/officeart/2008/layout/VerticalCurvedList"/>
    <dgm:cxn modelId="{74F3EFCE-3980-4E99-8C56-386476502A06}" type="presParOf" srcId="{7CEB25D7-F2C0-4E45-B590-3716954F5577}" destId="{590B6BBB-21B1-4831-8DCA-0CCEBEBE6EC7}" srcOrd="4" destOrd="0" presId="urn:microsoft.com/office/officeart/2008/layout/VerticalCurvedList"/>
    <dgm:cxn modelId="{1B3A6BA5-A569-4593-87EA-EF3EEB82F1B1}" type="presParOf" srcId="{590B6BBB-21B1-4831-8DCA-0CCEBEBE6EC7}" destId="{4E0C0B22-307C-4E9D-A18E-35477E182C2B}" srcOrd="0" destOrd="0" presId="urn:microsoft.com/office/officeart/2008/layout/VerticalCurvedList"/>
    <dgm:cxn modelId="{973653F1-64F3-49F3-8DDD-858E07024273}" type="presParOf" srcId="{7CEB25D7-F2C0-4E45-B590-3716954F5577}" destId="{40CB9F52-B508-4AF5-8340-E432914BE34B}" srcOrd="5" destOrd="0" presId="urn:microsoft.com/office/officeart/2008/layout/VerticalCurvedList"/>
    <dgm:cxn modelId="{DE18E57E-F5DD-43CC-BE18-C253A651C303}" type="presParOf" srcId="{7CEB25D7-F2C0-4E45-B590-3716954F5577}" destId="{6F98076E-14C0-43CA-BAD1-6FD7428426E7}" srcOrd="6" destOrd="0" presId="urn:microsoft.com/office/officeart/2008/layout/VerticalCurvedList"/>
    <dgm:cxn modelId="{87872FFC-8D2D-4315-AD8C-4774343C7EB1}" type="presParOf" srcId="{6F98076E-14C0-43CA-BAD1-6FD7428426E7}" destId="{B530F578-4568-45DC-96B8-D518B224A050}" srcOrd="0" destOrd="0" presId="urn:microsoft.com/office/officeart/2008/layout/VerticalCurvedList"/>
    <dgm:cxn modelId="{F5CE240B-445F-46AF-AAB1-1D04DD4F5F9A}" type="presParOf" srcId="{7CEB25D7-F2C0-4E45-B590-3716954F5577}" destId="{57C54450-A74D-4FBA-85F3-88E91C1F10C7}" srcOrd="7" destOrd="0" presId="urn:microsoft.com/office/officeart/2008/layout/VerticalCurvedList"/>
    <dgm:cxn modelId="{F398D5C5-DFE1-44E0-8A37-834CD3BCAF9F}" type="presParOf" srcId="{7CEB25D7-F2C0-4E45-B590-3716954F5577}" destId="{DBB3F95E-F9D5-486A-9112-0C318947BCC8}" srcOrd="8" destOrd="0" presId="urn:microsoft.com/office/officeart/2008/layout/VerticalCurvedList"/>
    <dgm:cxn modelId="{674522E6-6341-44B8-A20F-1805CC10B045}" type="presParOf" srcId="{DBB3F95E-F9D5-486A-9112-0C318947BCC8}" destId="{9BC6731C-7B9B-4264-8BFD-DC3FD958888D}" srcOrd="0" destOrd="0" presId="urn:microsoft.com/office/officeart/2008/layout/VerticalCurvedList"/>
    <dgm:cxn modelId="{7BBA07DB-FCB8-4707-9F58-CB300B57B155}" type="presParOf" srcId="{7CEB25D7-F2C0-4E45-B590-3716954F5577}" destId="{AB00D23D-45E7-468A-BBFB-986B153766C6}" srcOrd="9" destOrd="0" presId="urn:microsoft.com/office/officeart/2008/layout/VerticalCurvedList"/>
    <dgm:cxn modelId="{ADD3C1E9-6F4D-4072-BFD3-B00C261407CD}" type="presParOf" srcId="{7CEB25D7-F2C0-4E45-B590-3716954F5577}" destId="{E613EDCF-0E7E-4C53-B3A7-813FC88F69BA}" srcOrd="10" destOrd="0" presId="urn:microsoft.com/office/officeart/2008/layout/VerticalCurvedList"/>
    <dgm:cxn modelId="{41C5612B-A16B-4CD7-9D47-6475B67D788C}" type="presParOf" srcId="{E613EDCF-0E7E-4C53-B3A7-813FC88F69BA}" destId="{DA267B5E-6CCD-4E8E-803C-4261E5F772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A66957-D6D2-4627-B9D4-C0351815E178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F219A5F-C73C-47AC-9C6E-AA092260976A}">
      <dgm:prSet phldrT="[텍스트]"/>
      <dgm:spPr/>
      <dgm:t>
        <a:bodyPr/>
        <a:lstStyle/>
        <a:p>
          <a:pPr latinLnBrk="1"/>
          <a:r>
            <a:rPr lang="en-US" altLang="en-US" b="1" dirty="0"/>
            <a:t>crawling</a:t>
          </a:r>
          <a:endParaRPr lang="ko-KR" altLang="en-US" b="1" dirty="0"/>
        </a:p>
      </dgm:t>
    </dgm:pt>
    <dgm:pt modelId="{C22BC235-2460-40CB-8285-85E4AB9B09B4}" type="parTrans" cxnId="{B36232B3-8526-40D9-BB15-C6B9A0EE241B}">
      <dgm:prSet/>
      <dgm:spPr/>
      <dgm:t>
        <a:bodyPr/>
        <a:lstStyle/>
        <a:p>
          <a:pPr latinLnBrk="1"/>
          <a:endParaRPr lang="ko-KR" altLang="en-US"/>
        </a:p>
      </dgm:t>
    </dgm:pt>
    <dgm:pt modelId="{4C1A998B-7DEA-4058-A68A-5AE353DF8600}" type="sibTrans" cxnId="{B36232B3-8526-40D9-BB15-C6B9A0EE241B}">
      <dgm:prSet/>
      <dgm:spPr/>
      <dgm:t>
        <a:bodyPr/>
        <a:lstStyle/>
        <a:p>
          <a:pPr latinLnBrk="1"/>
          <a:endParaRPr lang="ko-KR" altLang="en-US"/>
        </a:p>
      </dgm:t>
    </dgm:pt>
    <dgm:pt modelId="{078973F7-196A-4C58-ACEB-C7B72DF74949}">
      <dgm:prSet phldrT="[텍스트]"/>
      <dgm:spPr/>
      <dgm:t>
        <a:bodyPr/>
        <a:lstStyle/>
        <a:p>
          <a:pPr latinLnBrk="1"/>
          <a:r>
            <a:rPr lang="ko-KR" altLang="en-US" b="1" dirty="0" err="1"/>
            <a:t>구좌읍</a:t>
          </a:r>
          <a:r>
            <a:rPr lang="ko-KR" altLang="en-US" b="1" dirty="0"/>
            <a:t> </a:t>
          </a:r>
          <a:r>
            <a:rPr lang="en-US" altLang="ko-KR" b="1" dirty="0" err="1"/>
            <a:t>DataSet</a:t>
          </a:r>
          <a:r>
            <a:rPr lang="en-US" altLang="ko-KR" b="1" dirty="0"/>
            <a:t> </a:t>
          </a:r>
          <a:r>
            <a:rPr lang="ko-KR" altLang="en-US" b="1" dirty="0"/>
            <a:t>비교</a:t>
          </a:r>
        </a:p>
      </dgm:t>
    </dgm:pt>
    <dgm:pt modelId="{9894ADC3-5BED-4C4C-A4EB-5B75FB7463E6}" type="parTrans" cxnId="{4E4CFB71-6370-425B-8DF6-8C208AF55677}">
      <dgm:prSet/>
      <dgm:spPr/>
      <dgm:t>
        <a:bodyPr/>
        <a:lstStyle/>
        <a:p>
          <a:pPr latinLnBrk="1"/>
          <a:endParaRPr lang="ko-KR" altLang="en-US"/>
        </a:p>
      </dgm:t>
    </dgm:pt>
    <dgm:pt modelId="{F517239D-70FB-4450-83C6-F05385D8BF59}" type="sibTrans" cxnId="{4E4CFB71-6370-425B-8DF6-8C208AF55677}">
      <dgm:prSet/>
      <dgm:spPr/>
      <dgm:t>
        <a:bodyPr/>
        <a:lstStyle/>
        <a:p>
          <a:pPr latinLnBrk="1"/>
          <a:endParaRPr lang="ko-KR" altLang="en-US"/>
        </a:p>
      </dgm:t>
    </dgm:pt>
    <dgm:pt modelId="{DB33959D-D21C-446E-B965-700E6272500C}">
      <dgm:prSet phldrT="[텍스트]"/>
      <dgm:spPr/>
      <dgm:t>
        <a:bodyPr/>
        <a:lstStyle/>
        <a:p>
          <a:pPr latinLnBrk="1"/>
          <a:r>
            <a:rPr lang="en-US" altLang="ko-KR" b="1" dirty="0" err="1"/>
            <a:t>Navermap</a:t>
          </a:r>
          <a:r>
            <a:rPr lang="en-US" altLang="ko-KR" b="1" dirty="0"/>
            <a:t> </a:t>
          </a:r>
          <a:r>
            <a:rPr lang="en-US" altLang="ko-KR" b="1" dirty="0" err="1"/>
            <a:t>Api</a:t>
          </a:r>
          <a:r>
            <a:rPr lang="en-US" altLang="ko-KR" b="1" dirty="0"/>
            <a:t> </a:t>
          </a:r>
          <a:r>
            <a:rPr lang="ko-KR" altLang="en-US" b="1" dirty="0"/>
            <a:t>지도정보 추출</a:t>
          </a:r>
        </a:p>
      </dgm:t>
    </dgm:pt>
    <dgm:pt modelId="{41828085-3CC2-41F0-878D-5E63F5046BC8}" type="parTrans" cxnId="{B95390E1-C25E-4214-B6D2-A3DDB0B855DF}">
      <dgm:prSet/>
      <dgm:spPr/>
      <dgm:t>
        <a:bodyPr/>
        <a:lstStyle/>
        <a:p>
          <a:pPr latinLnBrk="1"/>
          <a:endParaRPr lang="ko-KR" altLang="en-US"/>
        </a:p>
      </dgm:t>
    </dgm:pt>
    <dgm:pt modelId="{F60F9D8B-BD7A-423A-8EDE-6EDC157C7354}" type="sibTrans" cxnId="{B95390E1-C25E-4214-B6D2-A3DDB0B855DF}">
      <dgm:prSet/>
      <dgm:spPr/>
      <dgm:t>
        <a:bodyPr/>
        <a:lstStyle/>
        <a:p>
          <a:pPr latinLnBrk="1"/>
          <a:endParaRPr lang="ko-KR" altLang="en-US"/>
        </a:p>
      </dgm:t>
    </dgm:pt>
    <dgm:pt modelId="{F0530712-A632-4EDD-8BDC-568ED1BA9361}">
      <dgm:prSet phldrT="[텍스트]"/>
      <dgm:spPr/>
      <dgm:t>
        <a:bodyPr/>
        <a:lstStyle/>
        <a:p>
          <a:pPr latinLnBrk="1"/>
          <a:r>
            <a:rPr lang="en-US" altLang="ko-KR" b="1" dirty="0"/>
            <a:t>Top 3 </a:t>
          </a:r>
          <a:r>
            <a:rPr lang="ko-KR" altLang="en-US" b="1" dirty="0"/>
            <a:t>선정</a:t>
          </a:r>
        </a:p>
      </dgm:t>
    </dgm:pt>
    <dgm:pt modelId="{7DD0B87A-5C06-4B4D-B410-5470BEB642C7}" type="parTrans" cxnId="{60D204C8-A859-4365-A1F8-310A4C375DD9}">
      <dgm:prSet/>
      <dgm:spPr/>
      <dgm:t>
        <a:bodyPr/>
        <a:lstStyle/>
        <a:p>
          <a:pPr latinLnBrk="1"/>
          <a:endParaRPr lang="ko-KR" altLang="en-US"/>
        </a:p>
      </dgm:t>
    </dgm:pt>
    <dgm:pt modelId="{C1D9A274-6511-4B53-AA0E-96DF1B8F39C4}" type="sibTrans" cxnId="{60D204C8-A859-4365-A1F8-310A4C375DD9}">
      <dgm:prSet/>
      <dgm:spPr/>
      <dgm:t>
        <a:bodyPr/>
        <a:lstStyle/>
        <a:p>
          <a:pPr latinLnBrk="1"/>
          <a:endParaRPr lang="ko-KR" altLang="en-US"/>
        </a:p>
      </dgm:t>
    </dgm:pt>
    <dgm:pt modelId="{4497B0A3-6EE5-435F-BD55-54607380431D}" type="pres">
      <dgm:prSet presAssocID="{FAA66957-D6D2-4627-B9D4-C0351815E178}" presName="Name0" presStyleCnt="0">
        <dgm:presLayoutVars>
          <dgm:chMax val="7"/>
          <dgm:chPref val="7"/>
          <dgm:dir/>
        </dgm:presLayoutVars>
      </dgm:prSet>
      <dgm:spPr/>
    </dgm:pt>
    <dgm:pt modelId="{4E4B9196-8EBB-44AA-B06E-E159380578D3}" type="pres">
      <dgm:prSet presAssocID="{FAA66957-D6D2-4627-B9D4-C0351815E178}" presName="Name1" presStyleCnt="0"/>
      <dgm:spPr/>
    </dgm:pt>
    <dgm:pt modelId="{71E773CD-FF7C-4DEA-89A4-4EAD014B410F}" type="pres">
      <dgm:prSet presAssocID="{FAA66957-D6D2-4627-B9D4-C0351815E178}" presName="cycle" presStyleCnt="0"/>
      <dgm:spPr/>
    </dgm:pt>
    <dgm:pt modelId="{CA7F89B0-F60A-4CB8-886E-826F8942F144}" type="pres">
      <dgm:prSet presAssocID="{FAA66957-D6D2-4627-B9D4-C0351815E178}" presName="srcNode" presStyleLbl="node1" presStyleIdx="0" presStyleCnt="4"/>
      <dgm:spPr/>
    </dgm:pt>
    <dgm:pt modelId="{6E2E8782-018C-40F1-B742-832725B481AE}" type="pres">
      <dgm:prSet presAssocID="{FAA66957-D6D2-4627-B9D4-C0351815E178}" presName="conn" presStyleLbl="parChTrans1D2" presStyleIdx="0" presStyleCnt="1"/>
      <dgm:spPr/>
    </dgm:pt>
    <dgm:pt modelId="{C2C93A77-AFC6-4871-9538-61D86E5438CB}" type="pres">
      <dgm:prSet presAssocID="{FAA66957-D6D2-4627-B9D4-C0351815E178}" presName="extraNode" presStyleLbl="node1" presStyleIdx="0" presStyleCnt="4"/>
      <dgm:spPr/>
    </dgm:pt>
    <dgm:pt modelId="{574DD6B1-0CAB-40BC-AA7B-F9103882A2E5}" type="pres">
      <dgm:prSet presAssocID="{FAA66957-D6D2-4627-B9D4-C0351815E178}" presName="dstNode" presStyleLbl="node1" presStyleIdx="0" presStyleCnt="4"/>
      <dgm:spPr/>
    </dgm:pt>
    <dgm:pt modelId="{F1B0CAB8-1A72-43C1-BE58-A56033F202C3}" type="pres">
      <dgm:prSet presAssocID="{4F219A5F-C73C-47AC-9C6E-AA092260976A}" presName="text_1" presStyleLbl="node1" presStyleIdx="0" presStyleCnt="4">
        <dgm:presLayoutVars>
          <dgm:bulletEnabled val="1"/>
        </dgm:presLayoutVars>
      </dgm:prSet>
      <dgm:spPr/>
    </dgm:pt>
    <dgm:pt modelId="{60FB8A6C-945A-49E0-9FE7-F2F00113E2A7}" type="pres">
      <dgm:prSet presAssocID="{4F219A5F-C73C-47AC-9C6E-AA092260976A}" presName="accent_1" presStyleCnt="0"/>
      <dgm:spPr/>
    </dgm:pt>
    <dgm:pt modelId="{9D8E8EA6-B70B-47B3-A3E2-27712803B0C3}" type="pres">
      <dgm:prSet presAssocID="{4F219A5F-C73C-47AC-9C6E-AA092260976A}" presName="accentRepeatNode" presStyleLbl="solidFgAcc1" presStyleIdx="0" presStyleCnt="4"/>
      <dgm:spPr/>
    </dgm:pt>
    <dgm:pt modelId="{719EE563-43C4-4B52-B6E9-9F0689FEB0BC}" type="pres">
      <dgm:prSet presAssocID="{078973F7-196A-4C58-ACEB-C7B72DF74949}" presName="text_2" presStyleLbl="node1" presStyleIdx="1" presStyleCnt="4">
        <dgm:presLayoutVars>
          <dgm:bulletEnabled val="1"/>
        </dgm:presLayoutVars>
      </dgm:prSet>
      <dgm:spPr/>
    </dgm:pt>
    <dgm:pt modelId="{2141DF39-9306-4F40-BE13-27064CAC09A1}" type="pres">
      <dgm:prSet presAssocID="{078973F7-196A-4C58-ACEB-C7B72DF74949}" presName="accent_2" presStyleCnt="0"/>
      <dgm:spPr/>
    </dgm:pt>
    <dgm:pt modelId="{FFC8AE56-408E-4792-B5A1-713FC4FB8B19}" type="pres">
      <dgm:prSet presAssocID="{078973F7-196A-4C58-ACEB-C7B72DF74949}" presName="accentRepeatNode" presStyleLbl="solidFgAcc1" presStyleIdx="1" presStyleCnt="4"/>
      <dgm:spPr/>
    </dgm:pt>
    <dgm:pt modelId="{791505BF-09D2-4703-B0C4-966E00C95100}" type="pres">
      <dgm:prSet presAssocID="{DB33959D-D21C-446E-B965-700E6272500C}" presName="text_3" presStyleLbl="node1" presStyleIdx="2" presStyleCnt="4">
        <dgm:presLayoutVars>
          <dgm:bulletEnabled val="1"/>
        </dgm:presLayoutVars>
      </dgm:prSet>
      <dgm:spPr/>
    </dgm:pt>
    <dgm:pt modelId="{BD3F8BEA-8042-4E35-8F70-47A5577F9556}" type="pres">
      <dgm:prSet presAssocID="{DB33959D-D21C-446E-B965-700E6272500C}" presName="accent_3" presStyleCnt="0"/>
      <dgm:spPr/>
    </dgm:pt>
    <dgm:pt modelId="{BFE00024-E45D-406D-A159-BFDF41E19322}" type="pres">
      <dgm:prSet presAssocID="{DB33959D-D21C-446E-B965-700E6272500C}" presName="accentRepeatNode" presStyleLbl="solidFgAcc1" presStyleIdx="2" presStyleCnt="4"/>
      <dgm:spPr/>
    </dgm:pt>
    <dgm:pt modelId="{AAD1AB8F-7C99-481D-9D4F-81E165C60E1D}" type="pres">
      <dgm:prSet presAssocID="{F0530712-A632-4EDD-8BDC-568ED1BA9361}" presName="text_4" presStyleLbl="node1" presStyleIdx="3" presStyleCnt="4">
        <dgm:presLayoutVars>
          <dgm:bulletEnabled val="1"/>
        </dgm:presLayoutVars>
      </dgm:prSet>
      <dgm:spPr/>
    </dgm:pt>
    <dgm:pt modelId="{7B149CCF-9179-43D6-8105-3E2DAFE07685}" type="pres">
      <dgm:prSet presAssocID="{F0530712-A632-4EDD-8BDC-568ED1BA9361}" presName="accent_4" presStyleCnt="0"/>
      <dgm:spPr/>
    </dgm:pt>
    <dgm:pt modelId="{4B5A9461-A4F5-4C38-BF39-9873C898EA60}" type="pres">
      <dgm:prSet presAssocID="{F0530712-A632-4EDD-8BDC-568ED1BA9361}" presName="accentRepeatNode" presStyleLbl="solidFgAcc1" presStyleIdx="3" presStyleCnt="4"/>
      <dgm:spPr/>
    </dgm:pt>
  </dgm:ptLst>
  <dgm:cxnLst>
    <dgm:cxn modelId="{30AAD62A-6FBB-4589-B5C5-9BA7D40C37A5}" type="presOf" srcId="{078973F7-196A-4C58-ACEB-C7B72DF74949}" destId="{719EE563-43C4-4B52-B6E9-9F0689FEB0BC}" srcOrd="0" destOrd="0" presId="urn:microsoft.com/office/officeart/2008/layout/VerticalCurvedList"/>
    <dgm:cxn modelId="{435D6764-03E6-4276-81AB-9D87B9DA6621}" type="presOf" srcId="{4C1A998B-7DEA-4058-A68A-5AE353DF8600}" destId="{6E2E8782-018C-40F1-B742-832725B481AE}" srcOrd="0" destOrd="0" presId="urn:microsoft.com/office/officeart/2008/layout/VerticalCurvedList"/>
    <dgm:cxn modelId="{4E4CFB71-6370-425B-8DF6-8C208AF55677}" srcId="{FAA66957-D6D2-4627-B9D4-C0351815E178}" destId="{078973F7-196A-4C58-ACEB-C7B72DF74949}" srcOrd="1" destOrd="0" parTransId="{9894ADC3-5BED-4C4C-A4EB-5B75FB7463E6}" sibTransId="{F517239D-70FB-4450-83C6-F05385D8BF59}"/>
    <dgm:cxn modelId="{AEB70E57-D7F5-46C3-9D56-C0BD89676D3D}" type="presOf" srcId="{4F219A5F-C73C-47AC-9C6E-AA092260976A}" destId="{F1B0CAB8-1A72-43C1-BE58-A56033F202C3}" srcOrd="0" destOrd="0" presId="urn:microsoft.com/office/officeart/2008/layout/VerticalCurvedList"/>
    <dgm:cxn modelId="{B36232B3-8526-40D9-BB15-C6B9A0EE241B}" srcId="{FAA66957-D6D2-4627-B9D4-C0351815E178}" destId="{4F219A5F-C73C-47AC-9C6E-AA092260976A}" srcOrd="0" destOrd="0" parTransId="{C22BC235-2460-40CB-8285-85E4AB9B09B4}" sibTransId="{4C1A998B-7DEA-4058-A68A-5AE353DF8600}"/>
    <dgm:cxn modelId="{5BB589B4-5981-4E37-BCE1-FD3E08E08F48}" type="presOf" srcId="{DB33959D-D21C-446E-B965-700E6272500C}" destId="{791505BF-09D2-4703-B0C4-966E00C95100}" srcOrd="0" destOrd="0" presId="urn:microsoft.com/office/officeart/2008/layout/VerticalCurvedList"/>
    <dgm:cxn modelId="{60D204C8-A859-4365-A1F8-310A4C375DD9}" srcId="{FAA66957-D6D2-4627-B9D4-C0351815E178}" destId="{F0530712-A632-4EDD-8BDC-568ED1BA9361}" srcOrd="3" destOrd="0" parTransId="{7DD0B87A-5C06-4B4D-B410-5470BEB642C7}" sibTransId="{C1D9A274-6511-4B53-AA0E-96DF1B8F39C4}"/>
    <dgm:cxn modelId="{3AAEAAD2-B77A-447E-AAE2-D90BE4117617}" type="presOf" srcId="{FAA66957-D6D2-4627-B9D4-C0351815E178}" destId="{4497B0A3-6EE5-435F-BD55-54607380431D}" srcOrd="0" destOrd="0" presId="urn:microsoft.com/office/officeart/2008/layout/VerticalCurvedList"/>
    <dgm:cxn modelId="{784129DC-3EB3-46E6-96EC-F88C11AF1002}" type="presOf" srcId="{F0530712-A632-4EDD-8BDC-568ED1BA9361}" destId="{AAD1AB8F-7C99-481D-9D4F-81E165C60E1D}" srcOrd="0" destOrd="0" presId="urn:microsoft.com/office/officeart/2008/layout/VerticalCurvedList"/>
    <dgm:cxn modelId="{B95390E1-C25E-4214-B6D2-A3DDB0B855DF}" srcId="{FAA66957-D6D2-4627-B9D4-C0351815E178}" destId="{DB33959D-D21C-446E-B965-700E6272500C}" srcOrd="2" destOrd="0" parTransId="{41828085-3CC2-41F0-878D-5E63F5046BC8}" sibTransId="{F60F9D8B-BD7A-423A-8EDE-6EDC157C7354}"/>
    <dgm:cxn modelId="{6971C74B-EDDF-4311-A04A-42A6C9CECC5B}" type="presParOf" srcId="{4497B0A3-6EE5-435F-BD55-54607380431D}" destId="{4E4B9196-8EBB-44AA-B06E-E159380578D3}" srcOrd="0" destOrd="0" presId="urn:microsoft.com/office/officeart/2008/layout/VerticalCurvedList"/>
    <dgm:cxn modelId="{B48E516B-67A7-4CFA-9C68-27685FBAA640}" type="presParOf" srcId="{4E4B9196-8EBB-44AA-B06E-E159380578D3}" destId="{71E773CD-FF7C-4DEA-89A4-4EAD014B410F}" srcOrd="0" destOrd="0" presId="urn:microsoft.com/office/officeart/2008/layout/VerticalCurvedList"/>
    <dgm:cxn modelId="{8A9F1AC4-A1E4-4F53-A557-81AD1005BA06}" type="presParOf" srcId="{71E773CD-FF7C-4DEA-89A4-4EAD014B410F}" destId="{CA7F89B0-F60A-4CB8-886E-826F8942F144}" srcOrd="0" destOrd="0" presId="urn:microsoft.com/office/officeart/2008/layout/VerticalCurvedList"/>
    <dgm:cxn modelId="{500F4C6D-7D0A-4CBC-8443-3ED22B5319F0}" type="presParOf" srcId="{71E773CD-FF7C-4DEA-89A4-4EAD014B410F}" destId="{6E2E8782-018C-40F1-B742-832725B481AE}" srcOrd="1" destOrd="0" presId="urn:microsoft.com/office/officeart/2008/layout/VerticalCurvedList"/>
    <dgm:cxn modelId="{0D8310FD-8C4E-4FA0-BD27-DEF91123E77F}" type="presParOf" srcId="{71E773CD-FF7C-4DEA-89A4-4EAD014B410F}" destId="{C2C93A77-AFC6-4871-9538-61D86E5438CB}" srcOrd="2" destOrd="0" presId="urn:microsoft.com/office/officeart/2008/layout/VerticalCurvedList"/>
    <dgm:cxn modelId="{AA194586-E0A8-43B9-99F6-169F99721CB9}" type="presParOf" srcId="{71E773CD-FF7C-4DEA-89A4-4EAD014B410F}" destId="{574DD6B1-0CAB-40BC-AA7B-F9103882A2E5}" srcOrd="3" destOrd="0" presId="urn:microsoft.com/office/officeart/2008/layout/VerticalCurvedList"/>
    <dgm:cxn modelId="{B450954F-CCC9-44CD-A952-DBD5DDA3A412}" type="presParOf" srcId="{4E4B9196-8EBB-44AA-B06E-E159380578D3}" destId="{F1B0CAB8-1A72-43C1-BE58-A56033F202C3}" srcOrd="1" destOrd="0" presId="urn:microsoft.com/office/officeart/2008/layout/VerticalCurvedList"/>
    <dgm:cxn modelId="{27DE6C33-82A7-45A3-A14E-30A143FB4F79}" type="presParOf" srcId="{4E4B9196-8EBB-44AA-B06E-E159380578D3}" destId="{60FB8A6C-945A-49E0-9FE7-F2F00113E2A7}" srcOrd="2" destOrd="0" presId="urn:microsoft.com/office/officeart/2008/layout/VerticalCurvedList"/>
    <dgm:cxn modelId="{5D219C89-C073-4E59-8A7E-A2E49A22D2C7}" type="presParOf" srcId="{60FB8A6C-945A-49E0-9FE7-F2F00113E2A7}" destId="{9D8E8EA6-B70B-47B3-A3E2-27712803B0C3}" srcOrd="0" destOrd="0" presId="urn:microsoft.com/office/officeart/2008/layout/VerticalCurvedList"/>
    <dgm:cxn modelId="{081D7628-1E7C-4A32-B100-838664584B10}" type="presParOf" srcId="{4E4B9196-8EBB-44AA-B06E-E159380578D3}" destId="{719EE563-43C4-4B52-B6E9-9F0689FEB0BC}" srcOrd="3" destOrd="0" presId="urn:microsoft.com/office/officeart/2008/layout/VerticalCurvedList"/>
    <dgm:cxn modelId="{3AFD583A-011F-4E95-B91E-97C079F69105}" type="presParOf" srcId="{4E4B9196-8EBB-44AA-B06E-E159380578D3}" destId="{2141DF39-9306-4F40-BE13-27064CAC09A1}" srcOrd="4" destOrd="0" presId="urn:microsoft.com/office/officeart/2008/layout/VerticalCurvedList"/>
    <dgm:cxn modelId="{CF722EED-783C-4A42-98CA-C9815891B6BE}" type="presParOf" srcId="{2141DF39-9306-4F40-BE13-27064CAC09A1}" destId="{FFC8AE56-408E-4792-B5A1-713FC4FB8B19}" srcOrd="0" destOrd="0" presId="urn:microsoft.com/office/officeart/2008/layout/VerticalCurvedList"/>
    <dgm:cxn modelId="{BAD39CE7-4E7E-4D51-93EE-CCCB059DB076}" type="presParOf" srcId="{4E4B9196-8EBB-44AA-B06E-E159380578D3}" destId="{791505BF-09D2-4703-B0C4-966E00C95100}" srcOrd="5" destOrd="0" presId="urn:microsoft.com/office/officeart/2008/layout/VerticalCurvedList"/>
    <dgm:cxn modelId="{62B7CFEB-A6EA-4242-A1AD-8B6D6BF7B569}" type="presParOf" srcId="{4E4B9196-8EBB-44AA-B06E-E159380578D3}" destId="{BD3F8BEA-8042-4E35-8F70-47A5577F9556}" srcOrd="6" destOrd="0" presId="urn:microsoft.com/office/officeart/2008/layout/VerticalCurvedList"/>
    <dgm:cxn modelId="{B245C85E-CAC6-4091-965E-245A70118F0B}" type="presParOf" srcId="{BD3F8BEA-8042-4E35-8F70-47A5577F9556}" destId="{BFE00024-E45D-406D-A159-BFDF41E19322}" srcOrd="0" destOrd="0" presId="urn:microsoft.com/office/officeart/2008/layout/VerticalCurvedList"/>
    <dgm:cxn modelId="{7015CFAA-7C22-4EAD-A4C7-076531F09CED}" type="presParOf" srcId="{4E4B9196-8EBB-44AA-B06E-E159380578D3}" destId="{AAD1AB8F-7C99-481D-9D4F-81E165C60E1D}" srcOrd="7" destOrd="0" presId="urn:microsoft.com/office/officeart/2008/layout/VerticalCurvedList"/>
    <dgm:cxn modelId="{2006FE66-4CB3-4ACC-ABFB-67A132B47814}" type="presParOf" srcId="{4E4B9196-8EBB-44AA-B06E-E159380578D3}" destId="{7B149CCF-9179-43D6-8105-3E2DAFE07685}" srcOrd="8" destOrd="0" presId="urn:microsoft.com/office/officeart/2008/layout/VerticalCurvedList"/>
    <dgm:cxn modelId="{EBF83CA6-39FB-49F1-B7EF-C9BF17F5A83C}" type="presParOf" srcId="{7B149CCF-9179-43D6-8105-3E2DAFE07685}" destId="{4B5A9461-A4F5-4C38-BF39-9873C898EA60}" srcOrd="0" destOrd="0" presId="urn:microsoft.com/office/officeart/2008/layout/VerticalCurv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8884CA-6754-4624-B812-FD8942D751A5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0726708-C4BB-44DB-8EE2-8770A6DCD8BE}">
      <dgm:prSet phldrT="[텍스트]" custT="1"/>
      <dgm:spPr/>
      <dgm:t>
        <a:bodyPr/>
        <a:lstStyle/>
        <a:p>
          <a:pPr latinLnBrk="1"/>
          <a:r>
            <a:rPr lang="ko-KR" altLang="en-US" sz="2200" b="1" dirty="0"/>
            <a:t>게스트하우스</a:t>
          </a:r>
        </a:p>
      </dgm:t>
    </dgm:pt>
    <dgm:pt modelId="{DBE300BA-E8E0-4B8C-B8B4-54782E45E6E4}" type="parTrans" cxnId="{958FB64B-9308-4BDE-A341-1B51CDCD32CB}">
      <dgm:prSet/>
      <dgm:spPr/>
      <dgm:t>
        <a:bodyPr/>
        <a:lstStyle/>
        <a:p>
          <a:pPr latinLnBrk="1"/>
          <a:endParaRPr lang="ko-KR" altLang="en-US"/>
        </a:p>
      </dgm:t>
    </dgm:pt>
    <dgm:pt modelId="{4BAC3856-6F62-4D8B-AED2-3D11C1DE9BF5}" type="sibTrans" cxnId="{958FB64B-9308-4BDE-A341-1B51CDCD32CB}">
      <dgm:prSet/>
      <dgm:spPr/>
      <dgm:t>
        <a:bodyPr/>
        <a:lstStyle/>
        <a:p>
          <a:pPr latinLnBrk="1"/>
          <a:endParaRPr lang="ko-KR" altLang="en-US"/>
        </a:p>
      </dgm:t>
    </dgm:pt>
    <dgm:pt modelId="{24847893-7B14-45AC-B433-8D3F04EF5AB7}">
      <dgm:prSet phldrT="[텍스트]" custT="1"/>
      <dgm:spPr/>
      <dgm:t>
        <a:bodyPr/>
        <a:lstStyle/>
        <a:p>
          <a:pPr latinLnBrk="1"/>
          <a:r>
            <a:rPr lang="ko-KR" altLang="en-US" sz="2800" b="1" dirty="0"/>
            <a:t>카페</a:t>
          </a:r>
          <a:endParaRPr lang="ko-KR" altLang="en-US" sz="5500" b="1" dirty="0"/>
        </a:p>
      </dgm:t>
    </dgm:pt>
    <dgm:pt modelId="{28884F0F-F6E0-4AF0-876A-C5118A9B539C}" type="parTrans" cxnId="{CAAB548D-7CF5-4D4C-A87E-9567CD469D70}">
      <dgm:prSet/>
      <dgm:spPr/>
      <dgm:t>
        <a:bodyPr/>
        <a:lstStyle/>
        <a:p>
          <a:pPr latinLnBrk="1"/>
          <a:endParaRPr lang="ko-KR" altLang="en-US"/>
        </a:p>
      </dgm:t>
    </dgm:pt>
    <dgm:pt modelId="{37AF8C54-ACAB-4610-B089-7F676D606AB6}" type="sibTrans" cxnId="{CAAB548D-7CF5-4D4C-A87E-9567CD469D70}">
      <dgm:prSet/>
      <dgm:spPr/>
      <dgm:t>
        <a:bodyPr/>
        <a:lstStyle/>
        <a:p>
          <a:pPr latinLnBrk="1"/>
          <a:endParaRPr lang="ko-KR" altLang="en-US"/>
        </a:p>
      </dgm:t>
    </dgm:pt>
    <dgm:pt modelId="{C9BAD8BC-CCDE-448D-AACC-8186B0DD5235}">
      <dgm:prSet phldrT="[텍스트]" custT="1"/>
      <dgm:spPr/>
      <dgm:t>
        <a:bodyPr/>
        <a:lstStyle/>
        <a:p>
          <a:pPr latinLnBrk="1"/>
          <a:r>
            <a:rPr lang="ko-KR" altLang="en-US" sz="2800" b="1" dirty="0"/>
            <a:t>맛집</a:t>
          </a:r>
          <a:endParaRPr lang="ko-KR" altLang="en-US" sz="5500" b="1" dirty="0"/>
        </a:p>
      </dgm:t>
    </dgm:pt>
    <dgm:pt modelId="{E07F13BD-1823-43BB-B48B-382D73081F8E}" type="parTrans" cxnId="{276E934F-EC6E-4CF9-9531-88F9C114C408}">
      <dgm:prSet/>
      <dgm:spPr/>
      <dgm:t>
        <a:bodyPr/>
        <a:lstStyle/>
        <a:p>
          <a:pPr latinLnBrk="1"/>
          <a:endParaRPr lang="ko-KR" altLang="en-US"/>
        </a:p>
      </dgm:t>
    </dgm:pt>
    <dgm:pt modelId="{210FB2A5-7F1A-4C1B-8826-4EEB6344107B}" type="sibTrans" cxnId="{276E934F-EC6E-4CF9-9531-88F9C114C408}">
      <dgm:prSet/>
      <dgm:spPr/>
      <dgm:t>
        <a:bodyPr/>
        <a:lstStyle/>
        <a:p>
          <a:pPr latinLnBrk="1"/>
          <a:endParaRPr lang="ko-KR" altLang="en-US"/>
        </a:p>
      </dgm:t>
    </dgm:pt>
    <dgm:pt modelId="{C857D6C6-3872-49FB-A5B4-C9EB7FC23931}" type="pres">
      <dgm:prSet presAssocID="{FD8884CA-6754-4624-B812-FD8942D751A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41111EC-EDEE-4575-8F75-8FC4A063C985}" type="pres">
      <dgm:prSet presAssocID="{F0726708-C4BB-44DB-8EE2-8770A6DCD8BE}" presName="horFlow" presStyleCnt="0"/>
      <dgm:spPr/>
    </dgm:pt>
    <dgm:pt modelId="{7C7725C3-A66D-4DF1-8EBF-7F3E22A9700B}" type="pres">
      <dgm:prSet presAssocID="{F0726708-C4BB-44DB-8EE2-8770A6DCD8BE}" presName="bigChev" presStyleLbl="node1" presStyleIdx="0" presStyleCnt="3"/>
      <dgm:spPr/>
    </dgm:pt>
    <dgm:pt modelId="{E9B20C69-437E-4540-946A-FD099EC23FF9}" type="pres">
      <dgm:prSet presAssocID="{F0726708-C4BB-44DB-8EE2-8770A6DCD8BE}" presName="vSp" presStyleCnt="0"/>
      <dgm:spPr/>
    </dgm:pt>
    <dgm:pt modelId="{8C2133A2-E0F3-4B84-922A-C41434728842}" type="pres">
      <dgm:prSet presAssocID="{24847893-7B14-45AC-B433-8D3F04EF5AB7}" presName="horFlow" presStyleCnt="0"/>
      <dgm:spPr/>
    </dgm:pt>
    <dgm:pt modelId="{2CF57E4D-9414-4066-B2A6-87F9DFDD58C7}" type="pres">
      <dgm:prSet presAssocID="{24847893-7B14-45AC-B433-8D3F04EF5AB7}" presName="bigChev" presStyleLbl="node1" presStyleIdx="1" presStyleCnt="3"/>
      <dgm:spPr/>
    </dgm:pt>
    <dgm:pt modelId="{0ED6AF4D-1AC7-4E77-B401-455D146D799F}" type="pres">
      <dgm:prSet presAssocID="{24847893-7B14-45AC-B433-8D3F04EF5AB7}" presName="vSp" presStyleCnt="0"/>
      <dgm:spPr/>
    </dgm:pt>
    <dgm:pt modelId="{BD40A249-56B2-4AE8-8F38-0B6DDC37A733}" type="pres">
      <dgm:prSet presAssocID="{C9BAD8BC-CCDE-448D-AACC-8186B0DD5235}" presName="horFlow" presStyleCnt="0"/>
      <dgm:spPr/>
    </dgm:pt>
    <dgm:pt modelId="{A58A5E80-1EAA-44C9-864E-C364AAD2043C}" type="pres">
      <dgm:prSet presAssocID="{C9BAD8BC-CCDE-448D-AACC-8186B0DD5235}" presName="bigChev" presStyleLbl="node1" presStyleIdx="2" presStyleCnt="3"/>
      <dgm:spPr/>
    </dgm:pt>
  </dgm:ptLst>
  <dgm:cxnLst>
    <dgm:cxn modelId="{C056BA22-152E-442E-B9CD-E5D1055C0FBF}" type="presOf" srcId="{24847893-7B14-45AC-B433-8D3F04EF5AB7}" destId="{2CF57E4D-9414-4066-B2A6-87F9DFDD58C7}" srcOrd="0" destOrd="0" presId="urn:microsoft.com/office/officeart/2005/8/layout/lProcess3"/>
    <dgm:cxn modelId="{958FB64B-9308-4BDE-A341-1B51CDCD32CB}" srcId="{FD8884CA-6754-4624-B812-FD8942D751A5}" destId="{F0726708-C4BB-44DB-8EE2-8770A6DCD8BE}" srcOrd="0" destOrd="0" parTransId="{DBE300BA-E8E0-4B8C-B8B4-54782E45E6E4}" sibTransId="{4BAC3856-6F62-4D8B-AED2-3D11C1DE9BF5}"/>
    <dgm:cxn modelId="{8CD06F6C-CF23-4D74-9A9E-2ED69B44EC5D}" type="presOf" srcId="{F0726708-C4BB-44DB-8EE2-8770A6DCD8BE}" destId="{7C7725C3-A66D-4DF1-8EBF-7F3E22A9700B}" srcOrd="0" destOrd="0" presId="urn:microsoft.com/office/officeart/2005/8/layout/lProcess3"/>
    <dgm:cxn modelId="{276E934F-EC6E-4CF9-9531-88F9C114C408}" srcId="{FD8884CA-6754-4624-B812-FD8942D751A5}" destId="{C9BAD8BC-CCDE-448D-AACC-8186B0DD5235}" srcOrd="2" destOrd="0" parTransId="{E07F13BD-1823-43BB-B48B-382D73081F8E}" sibTransId="{210FB2A5-7F1A-4C1B-8826-4EEB6344107B}"/>
    <dgm:cxn modelId="{CAAB548D-7CF5-4D4C-A87E-9567CD469D70}" srcId="{FD8884CA-6754-4624-B812-FD8942D751A5}" destId="{24847893-7B14-45AC-B433-8D3F04EF5AB7}" srcOrd="1" destOrd="0" parTransId="{28884F0F-F6E0-4AF0-876A-C5118A9B539C}" sibTransId="{37AF8C54-ACAB-4610-B089-7F676D606AB6}"/>
    <dgm:cxn modelId="{8E41A6A2-5127-44F1-8B41-B8D0DDCE448B}" type="presOf" srcId="{C9BAD8BC-CCDE-448D-AACC-8186B0DD5235}" destId="{A58A5E80-1EAA-44C9-864E-C364AAD2043C}" srcOrd="0" destOrd="0" presId="urn:microsoft.com/office/officeart/2005/8/layout/lProcess3"/>
    <dgm:cxn modelId="{5E06C4A5-26AC-4F63-A393-FE36A56C8E8A}" type="presOf" srcId="{FD8884CA-6754-4624-B812-FD8942D751A5}" destId="{C857D6C6-3872-49FB-A5B4-C9EB7FC23931}" srcOrd="0" destOrd="0" presId="urn:microsoft.com/office/officeart/2005/8/layout/lProcess3"/>
    <dgm:cxn modelId="{C3B30E39-93FF-4C86-AC2C-732FFF9EC49A}" type="presParOf" srcId="{C857D6C6-3872-49FB-A5B4-C9EB7FC23931}" destId="{641111EC-EDEE-4575-8F75-8FC4A063C985}" srcOrd="0" destOrd="0" presId="urn:microsoft.com/office/officeart/2005/8/layout/lProcess3"/>
    <dgm:cxn modelId="{4F0D86D9-B38E-438F-B33D-B7513F6E4280}" type="presParOf" srcId="{641111EC-EDEE-4575-8F75-8FC4A063C985}" destId="{7C7725C3-A66D-4DF1-8EBF-7F3E22A9700B}" srcOrd="0" destOrd="0" presId="urn:microsoft.com/office/officeart/2005/8/layout/lProcess3"/>
    <dgm:cxn modelId="{B372430E-3981-4280-8F86-309C2241FA13}" type="presParOf" srcId="{C857D6C6-3872-49FB-A5B4-C9EB7FC23931}" destId="{E9B20C69-437E-4540-946A-FD099EC23FF9}" srcOrd="1" destOrd="0" presId="urn:microsoft.com/office/officeart/2005/8/layout/lProcess3"/>
    <dgm:cxn modelId="{FB216E3C-441E-418D-B58C-924001A8871C}" type="presParOf" srcId="{C857D6C6-3872-49FB-A5B4-C9EB7FC23931}" destId="{8C2133A2-E0F3-4B84-922A-C41434728842}" srcOrd="2" destOrd="0" presId="urn:microsoft.com/office/officeart/2005/8/layout/lProcess3"/>
    <dgm:cxn modelId="{4580D6B1-36E1-4AE6-8D27-7F4B7166A5DC}" type="presParOf" srcId="{8C2133A2-E0F3-4B84-922A-C41434728842}" destId="{2CF57E4D-9414-4066-B2A6-87F9DFDD58C7}" srcOrd="0" destOrd="0" presId="urn:microsoft.com/office/officeart/2005/8/layout/lProcess3"/>
    <dgm:cxn modelId="{524D8AC8-A02D-44C7-BAFB-FD65C2053CC8}" type="presParOf" srcId="{C857D6C6-3872-49FB-A5B4-C9EB7FC23931}" destId="{0ED6AF4D-1AC7-4E77-B401-455D146D799F}" srcOrd="3" destOrd="0" presId="urn:microsoft.com/office/officeart/2005/8/layout/lProcess3"/>
    <dgm:cxn modelId="{03E8C470-A1AF-4A13-83CE-B476A49DD422}" type="presParOf" srcId="{C857D6C6-3872-49FB-A5B4-C9EB7FC23931}" destId="{BD40A249-56B2-4AE8-8F38-0B6DDC37A733}" srcOrd="4" destOrd="0" presId="urn:microsoft.com/office/officeart/2005/8/layout/lProcess3"/>
    <dgm:cxn modelId="{A7A37AC2-A953-44AF-802A-4A4DC378E166}" type="presParOf" srcId="{BD40A249-56B2-4AE8-8F38-0B6DDC37A733}" destId="{A58A5E80-1EAA-44C9-864E-C364AAD2043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AC4FA-6FA9-4025-98F1-64DC5378AC75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5D2B8-3FD0-4648-A713-CE65E3B3E3C3}">
      <dsp:nvSpPr>
        <dsp:cNvPr id="0" name=""/>
        <dsp:cNvSpPr/>
      </dsp:nvSpPr>
      <dsp:spPr>
        <a:xfrm>
          <a:off x="396922" y="260845"/>
          <a:ext cx="7617019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구좌읍</a:t>
          </a:r>
          <a:endParaRPr lang="ko-KR" altLang="en-US" sz="2200" kern="1200" dirty="0"/>
        </a:p>
      </dsp:txBody>
      <dsp:txXfrm>
        <a:off x="396922" y="260845"/>
        <a:ext cx="7617019" cy="570477"/>
      </dsp:txXfrm>
    </dsp:sp>
    <dsp:sp modelId="{7279B631-ED80-4CF1-B98E-5A5D3F9D3C2D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234ECD-7424-4F40-8E14-E31070A29F36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법인</a:t>
          </a:r>
          <a:r>
            <a:rPr lang="en-US" altLang="ko-KR" sz="2200" kern="1200" dirty="0"/>
            <a:t>, </a:t>
          </a:r>
          <a:r>
            <a:rPr lang="ko-KR" altLang="en-US" sz="2200" kern="1200" dirty="0"/>
            <a:t>골프장 제외</a:t>
          </a:r>
        </a:p>
      </dsp:txBody>
      <dsp:txXfrm>
        <a:off x="903654" y="1140954"/>
        <a:ext cx="7147763" cy="570477"/>
      </dsp:txXfrm>
    </dsp:sp>
    <dsp:sp modelId="{37ECD41A-EC5D-45E5-947B-09B33587EEC8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6EEE42-3B76-402D-BC06-337243B60290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외국인 통합</a:t>
          </a:r>
        </a:p>
      </dsp:txBody>
      <dsp:txXfrm>
        <a:off x="1118233" y="1996562"/>
        <a:ext cx="6933183" cy="570477"/>
      </dsp:txXfrm>
    </dsp:sp>
    <dsp:sp modelId="{14222702-F78A-4136-9EFA-CD03C8E9B290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1A85A9-F88A-4159-BE01-D972C3E029C4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나이 중간값 </a:t>
          </a:r>
          <a:r>
            <a:rPr lang="en-US" altLang="ko-KR" sz="2200" kern="1200" dirty="0"/>
            <a:t>40, </a:t>
          </a:r>
          <a:r>
            <a:rPr lang="ko-KR" altLang="en-US" sz="2200" kern="1200" dirty="0"/>
            <a:t>성별 남성</a:t>
          </a:r>
        </a:p>
      </dsp:txBody>
      <dsp:txXfrm>
        <a:off x="1118233" y="2851627"/>
        <a:ext cx="6933183" cy="570477"/>
      </dsp:txXfrm>
    </dsp:sp>
    <dsp:sp modelId="{629FEB38-2F28-4DC4-A856-D234B4478AF1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285D18-E160-4C61-855C-325BF98934D8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금액 억 단위</a:t>
          </a:r>
        </a:p>
      </dsp:txBody>
      <dsp:txXfrm>
        <a:off x="903654" y="3707235"/>
        <a:ext cx="7147763" cy="570477"/>
      </dsp:txXfrm>
    </dsp:sp>
    <dsp:sp modelId="{9882BA75-3633-4681-8A6C-0ADD8D1093F8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E473F2-3010-4DF5-937F-6D0C5203DA12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5 ~ 8</a:t>
          </a:r>
          <a:r>
            <a:rPr lang="ko-KR" altLang="en-US" sz="2200" kern="1200" dirty="0"/>
            <a:t>월</a:t>
          </a:r>
        </a:p>
      </dsp:txBody>
      <dsp:txXfrm>
        <a:off x="434398" y="4562842"/>
        <a:ext cx="7617019" cy="570477"/>
      </dsp:txXfrm>
    </dsp:sp>
    <dsp:sp modelId="{7F77C46B-DB11-43ED-8356-F897984AD76B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342A3-2AB2-40AD-B83E-5157D4ACB3EC}">
      <dsp:nvSpPr>
        <dsp:cNvPr id="0" name=""/>
        <dsp:cNvSpPr/>
      </dsp:nvSpPr>
      <dsp:spPr>
        <a:xfrm>
          <a:off x="4116960" y="3213121"/>
          <a:ext cx="2334238" cy="1512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b="1" kern="1200" dirty="0">
              <a:solidFill>
                <a:srgbClr val="70A9F0"/>
              </a:solidFill>
            </a:rPr>
            <a:t> 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</a:p>
      </dsp:txBody>
      <dsp:txXfrm>
        <a:off x="4850446" y="3624351"/>
        <a:ext cx="1567536" cy="1067612"/>
      </dsp:txXfrm>
    </dsp:sp>
    <dsp:sp modelId="{A6E4AF7B-D69F-4BC2-AE52-8E3467D49355}">
      <dsp:nvSpPr>
        <dsp:cNvPr id="0" name=""/>
        <dsp:cNvSpPr/>
      </dsp:nvSpPr>
      <dsp:spPr>
        <a:xfrm>
          <a:off x="308466" y="3213121"/>
          <a:ext cx="2334238" cy="1512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>
              <a:solidFill>
                <a:srgbClr val="70A9F0"/>
              </a:solidFill>
            </a:rPr>
            <a:t>남자</a:t>
          </a:r>
          <a:r>
            <a:rPr lang="en-US" altLang="ko-KR" sz="1300" b="1" kern="1200" dirty="0">
              <a:solidFill>
                <a:srgbClr val="70A9F0"/>
              </a:solidFill>
            </a:rPr>
            <a:t>, </a:t>
          </a:r>
          <a:r>
            <a:rPr lang="ko-KR" altLang="en-US" sz="1300" b="1" kern="1200" dirty="0">
              <a:solidFill>
                <a:srgbClr val="70A9F0"/>
              </a:solidFill>
            </a:rPr>
            <a:t>여자 </a:t>
          </a:r>
          <a:r>
            <a:rPr lang="en-US" altLang="ko-KR" sz="1300" b="1" kern="1200" dirty="0">
              <a:solidFill>
                <a:srgbClr val="70A9F0"/>
              </a:solidFill>
            </a:rPr>
            <a:t>:</a:t>
          </a:r>
          <a:endParaRPr lang="ko-KR" altLang="en-US" sz="1300" b="1" kern="1200" dirty="0">
            <a:solidFill>
              <a:srgbClr val="70A9F0"/>
            </a:solidFill>
          </a:endParaRPr>
        </a:p>
        <a:p>
          <a:pPr marL="228600" lvl="2" indent="-114300" algn="l" defTabSz="577850" latinLnBrk="1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300" b="1" kern="1200" dirty="0">
              <a:solidFill>
                <a:srgbClr val="70A9F0"/>
              </a:solidFill>
            </a:rPr>
            <a:t>	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  <a:r>
            <a:rPr lang="en-US" altLang="ko-KR" sz="1300" b="1" kern="1200" dirty="0">
              <a:solidFill>
                <a:srgbClr val="70A9F0"/>
              </a:solidFill>
            </a:rPr>
            <a:t>, </a:t>
          </a:r>
          <a:r>
            <a:rPr lang="ko-KR" altLang="en-US" sz="1300" b="1" kern="1200" dirty="0">
              <a:solidFill>
                <a:srgbClr val="70A9F0"/>
              </a:solidFill>
            </a:rPr>
            <a:t>커피</a:t>
          </a:r>
        </a:p>
      </dsp:txBody>
      <dsp:txXfrm>
        <a:off x="341681" y="3624351"/>
        <a:ext cx="1567536" cy="1067612"/>
      </dsp:txXfrm>
    </dsp:sp>
    <dsp:sp modelId="{F5D6C09F-2EC7-4964-A25C-7F6269FC7F32}">
      <dsp:nvSpPr>
        <dsp:cNvPr id="0" name=""/>
        <dsp:cNvSpPr/>
      </dsp:nvSpPr>
      <dsp:spPr>
        <a:xfrm>
          <a:off x="4116960" y="0"/>
          <a:ext cx="2334238" cy="1512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>
              <a:solidFill>
                <a:srgbClr val="70A9F0"/>
              </a:solidFill>
            </a:rPr>
            <a:t>남자 </a:t>
          </a:r>
          <a:r>
            <a:rPr lang="en-US" altLang="ko-KR" sz="1300" b="1" kern="1200" dirty="0">
              <a:solidFill>
                <a:srgbClr val="70A9F0"/>
              </a:solidFill>
            </a:rPr>
            <a:t>: 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  <a:r>
            <a:rPr lang="en-US" altLang="ko-KR" sz="1300" b="1" kern="1200" dirty="0">
              <a:solidFill>
                <a:srgbClr val="70A9F0"/>
              </a:solidFill>
            </a:rPr>
            <a:t>, </a:t>
          </a:r>
          <a:r>
            <a:rPr lang="ko-KR" altLang="en-US" sz="1300" b="1" kern="1200" dirty="0">
              <a:solidFill>
                <a:srgbClr val="70A9F0"/>
              </a:solidFill>
            </a:rPr>
            <a:t>술</a:t>
          </a:r>
        </a:p>
        <a:p>
          <a:pPr marL="114300" lvl="1" indent="-114300" algn="l" defTabSz="57785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>
              <a:solidFill>
                <a:srgbClr val="70A9F0"/>
              </a:solidFill>
            </a:rPr>
            <a:t>여자 </a:t>
          </a:r>
          <a:r>
            <a:rPr lang="en-US" altLang="ko-KR" sz="1300" b="1" kern="1200" dirty="0">
              <a:solidFill>
                <a:srgbClr val="70A9F0"/>
              </a:solidFill>
            </a:rPr>
            <a:t>: 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  <a:r>
            <a:rPr lang="en-US" altLang="ko-KR" sz="1300" b="1" kern="1200" dirty="0">
              <a:solidFill>
                <a:srgbClr val="70A9F0"/>
              </a:solidFill>
            </a:rPr>
            <a:t>, </a:t>
          </a:r>
          <a:r>
            <a:rPr lang="ko-KR" altLang="en-US" sz="1300" b="1" kern="1200" dirty="0">
              <a:solidFill>
                <a:srgbClr val="70A9F0"/>
              </a:solidFill>
            </a:rPr>
            <a:t>커피</a:t>
          </a:r>
        </a:p>
      </dsp:txBody>
      <dsp:txXfrm>
        <a:off x="4850446" y="33215"/>
        <a:ext cx="1567536" cy="1067612"/>
      </dsp:txXfrm>
    </dsp:sp>
    <dsp:sp modelId="{143EACA4-CFC0-4138-8688-E2C2602E2445}">
      <dsp:nvSpPr>
        <dsp:cNvPr id="0" name=""/>
        <dsp:cNvSpPr/>
      </dsp:nvSpPr>
      <dsp:spPr>
        <a:xfrm>
          <a:off x="308466" y="0"/>
          <a:ext cx="2334238" cy="1512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>
              <a:solidFill>
                <a:srgbClr val="70A9F0"/>
              </a:solidFill>
            </a:rPr>
            <a:t>남자 </a:t>
          </a:r>
          <a:r>
            <a:rPr lang="en-US" altLang="ko-KR" sz="1300" b="1" kern="1200" dirty="0">
              <a:solidFill>
                <a:srgbClr val="70A9F0"/>
              </a:solidFill>
            </a:rPr>
            <a:t>: 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  <a:r>
            <a:rPr lang="en-US" altLang="ko-KR" sz="1300" b="1" kern="1200" dirty="0">
              <a:solidFill>
                <a:srgbClr val="70A9F0"/>
              </a:solidFill>
            </a:rPr>
            <a:t>, </a:t>
          </a:r>
          <a:r>
            <a:rPr lang="ko-KR" altLang="en-US" sz="1300" b="1" kern="1200" dirty="0">
              <a:solidFill>
                <a:srgbClr val="70A9F0"/>
              </a:solidFill>
            </a:rPr>
            <a:t>술</a:t>
          </a:r>
        </a:p>
        <a:p>
          <a:pPr marL="114300" lvl="1" indent="-114300" algn="l" defTabSz="57785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>
              <a:solidFill>
                <a:srgbClr val="70A9F0"/>
              </a:solidFill>
            </a:rPr>
            <a:t>여자 </a:t>
          </a:r>
          <a:r>
            <a:rPr lang="en-US" altLang="ko-KR" sz="1300" b="1" kern="1200" dirty="0">
              <a:solidFill>
                <a:srgbClr val="70A9F0"/>
              </a:solidFill>
            </a:rPr>
            <a:t>: 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  <a:r>
            <a:rPr lang="en-US" altLang="ko-KR" sz="1300" b="1" kern="1200" dirty="0">
              <a:solidFill>
                <a:srgbClr val="70A9F0"/>
              </a:solidFill>
            </a:rPr>
            <a:t>,</a:t>
          </a:r>
          <a:r>
            <a:rPr lang="ko-KR" altLang="en-US" sz="1300" b="1" kern="1200" dirty="0">
              <a:solidFill>
                <a:srgbClr val="70A9F0"/>
              </a:solidFill>
            </a:rPr>
            <a:t> 커피</a:t>
          </a:r>
        </a:p>
      </dsp:txBody>
      <dsp:txXfrm>
        <a:off x="341681" y="33215"/>
        <a:ext cx="1567536" cy="1067612"/>
      </dsp:txXfrm>
    </dsp:sp>
    <dsp:sp modelId="{12DFD338-2268-4002-A8F8-FED6B7BD2A24}">
      <dsp:nvSpPr>
        <dsp:cNvPr id="0" name=""/>
        <dsp:cNvSpPr/>
      </dsp:nvSpPr>
      <dsp:spPr>
        <a:xfrm>
          <a:off x="1286578" y="269335"/>
          <a:ext cx="2046002" cy="204600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성별</a:t>
          </a:r>
        </a:p>
      </dsp:txBody>
      <dsp:txXfrm>
        <a:off x="1885838" y="868595"/>
        <a:ext cx="1446742" cy="1446742"/>
      </dsp:txXfrm>
    </dsp:sp>
    <dsp:sp modelId="{6379703C-2BDA-43F4-97CF-A1532389087F}">
      <dsp:nvSpPr>
        <dsp:cNvPr id="0" name=""/>
        <dsp:cNvSpPr/>
      </dsp:nvSpPr>
      <dsp:spPr>
        <a:xfrm rot="5400000">
          <a:off x="3427084" y="269335"/>
          <a:ext cx="2046002" cy="204600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제주도민</a:t>
          </a:r>
        </a:p>
      </dsp:txBody>
      <dsp:txXfrm rot="-5400000">
        <a:off x="3427084" y="868595"/>
        <a:ext cx="1446742" cy="1446742"/>
      </dsp:txXfrm>
    </dsp:sp>
    <dsp:sp modelId="{50B61CE6-48E4-4185-BBCB-5F0EE7009DB3}">
      <dsp:nvSpPr>
        <dsp:cNvPr id="0" name=""/>
        <dsp:cNvSpPr/>
      </dsp:nvSpPr>
      <dsp:spPr>
        <a:xfrm rot="10800000">
          <a:off x="3427084" y="2409841"/>
          <a:ext cx="2046002" cy="204600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외국인</a:t>
          </a:r>
        </a:p>
      </dsp:txBody>
      <dsp:txXfrm rot="10800000">
        <a:off x="3427084" y="2409841"/>
        <a:ext cx="1446742" cy="1446742"/>
      </dsp:txXfrm>
    </dsp:sp>
    <dsp:sp modelId="{6E7D0739-9709-4669-B5CD-D1CCB113E6BB}">
      <dsp:nvSpPr>
        <dsp:cNvPr id="0" name=""/>
        <dsp:cNvSpPr/>
      </dsp:nvSpPr>
      <dsp:spPr>
        <a:xfrm rot="16200000">
          <a:off x="1286578" y="2409841"/>
          <a:ext cx="2046002" cy="204600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내국인</a:t>
          </a:r>
        </a:p>
      </dsp:txBody>
      <dsp:txXfrm rot="5400000">
        <a:off x="1885838" y="2409841"/>
        <a:ext cx="1446742" cy="1446742"/>
      </dsp:txXfrm>
    </dsp:sp>
    <dsp:sp modelId="{6C609EF9-C6E3-4B17-B963-840C711A0DE9}">
      <dsp:nvSpPr>
        <dsp:cNvPr id="0" name=""/>
        <dsp:cNvSpPr/>
      </dsp:nvSpPr>
      <dsp:spPr>
        <a:xfrm>
          <a:off x="3026625" y="1937323"/>
          <a:ext cx="706414" cy="614273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14F3B-127A-44CF-9719-E02157B87AD4}">
      <dsp:nvSpPr>
        <dsp:cNvPr id="0" name=""/>
        <dsp:cNvSpPr/>
      </dsp:nvSpPr>
      <dsp:spPr>
        <a:xfrm rot="10800000">
          <a:off x="3026625" y="2173582"/>
          <a:ext cx="706414" cy="614273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AA4B2-73D6-4C70-9059-60662F1492E3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AE5AE-5673-463E-A22C-1BA010E25FC0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/>
            <a:t>Contents </a:t>
          </a:r>
          <a:r>
            <a:rPr lang="ko-KR" altLang="en-US" sz="2600" kern="1200" dirty="0"/>
            <a:t>중복 제거</a:t>
          </a:r>
        </a:p>
      </dsp:txBody>
      <dsp:txXfrm>
        <a:off x="509717" y="338558"/>
        <a:ext cx="7541700" cy="677550"/>
      </dsp:txXfrm>
    </dsp:sp>
    <dsp:sp modelId="{98795DFE-28F3-425F-99F6-2F68C7ED1FD0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565F33-0290-4FFD-87C1-E5AE3A352118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/>
            <a:t>Tag </a:t>
          </a:r>
          <a:r>
            <a:rPr lang="ko-KR" altLang="en-US" sz="2600" kern="1200" dirty="0"/>
            <a:t>추출</a:t>
          </a:r>
        </a:p>
      </dsp:txBody>
      <dsp:txXfrm>
        <a:off x="995230" y="1354558"/>
        <a:ext cx="7056187" cy="677550"/>
      </dsp:txXfrm>
    </dsp:sp>
    <dsp:sp modelId="{4E0C0B22-307C-4E9D-A18E-35477E182C2B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CB9F52-B508-4AF5-8340-E432914BE34B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 err="1"/>
            <a:t>지역명</a:t>
          </a:r>
          <a:r>
            <a:rPr lang="ko-KR" altLang="en-US" sz="2600" kern="1200" dirty="0"/>
            <a:t> 추출</a:t>
          </a:r>
        </a:p>
      </dsp:txBody>
      <dsp:txXfrm>
        <a:off x="1144243" y="2370558"/>
        <a:ext cx="6907174" cy="677550"/>
      </dsp:txXfrm>
    </dsp:sp>
    <dsp:sp modelId="{B530F578-4568-45DC-96B8-D518B224A050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C54450-A74D-4FBA-85F3-88E91C1F10C7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광고성 아이디 </a:t>
          </a:r>
          <a:r>
            <a:rPr lang="en-US" altLang="ko-KR" sz="2600" kern="1200" dirty="0" err="1"/>
            <a:t>jeju</a:t>
          </a:r>
          <a:r>
            <a:rPr lang="en-US" altLang="ko-KR" sz="2600" kern="1200" dirty="0"/>
            <a:t> </a:t>
          </a:r>
          <a:r>
            <a:rPr lang="ko-KR" altLang="en-US" sz="2600" kern="1200" dirty="0"/>
            <a:t>제거</a:t>
          </a:r>
        </a:p>
      </dsp:txBody>
      <dsp:txXfrm>
        <a:off x="995230" y="3386558"/>
        <a:ext cx="7056187" cy="677550"/>
      </dsp:txXfrm>
    </dsp:sp>
    <dsp:sp modelId="{9BC6731C-7B9B-4264-8BFD-DC3FD958888D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00D23D-45E7-468A-BBFB-986B153766C6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/>
            <a:t>5 ~ 8</a:t>
          </a:r>
          <a:r>
            <a:rPr lang="ko-KR" altLang="en-US" sz="2600" kern="1200" dirty="0"/>
            <a:t>월</a:t>
          </a:r>
        </a:p>
      </dsp:txBody>
      <dsp:txXfrm>
        <a:off x="509717" y="4402558"/>
        <a:ext cx="7541700" cy="677550"/>
      </dsp:txXfrm>
    </dsp:sp>
    <dsp:sp modelId="{DA267B5E-6CCD-4E8E-803C-4261E5F772DF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E8782-018C-40F1-B742-832725B481AE}">
      <dsp:nvSpPr>
        <dsp:cNvPr id="0" name=""/>
        <dsp:cNvSpPr/>
      </dsp:nvSpPr>
      <dsp:spPr>
        <a:xfrm>
          <a:off x="-5221284" y="-799720"/>
          <a:ext cx="6217585" cy="6217585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B0CAB8-1A72-43C1-BE58-A56033F202C3}">
      <dsp:nvSpPr>
        <dsp:cNvPr id="0" name=""/>
        <dsp:cNvSpPr/>
      </dsp:nvSpPr>
      <dsp:spPr>
        <a:xfrm>
          <a:off x="521641" y="355042"/>
          <a:ext cx="6967483" cy="7104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3924" tIns="68580" rIns="68580" bIns="68580" numCol="1" spcCol="1270" anchor="ctr" anchorCtr="0">
          <a:noAutofit/>
        </a:bodyPr>
        <a:lstStyle/>
        <a:p>
          <a:pPr marL="0" lvl="0" indent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700" b="1" kern="1200" dirty="0"/>
            <a:t>crawling</a:t>
          </a:r>
          <a:endParaRPr lang="ko-KR" altLang="en-US" sz="2700" b="1" kern="1200" dirty="0"/>
        </a:p>
      </dsp:txBody>
      <dsp:txXfrm>
        <a:off x="521641" y="355042"/>
        <a:ext cx="6967483" cy="710455"/>
      </dsp:txXfrm>
    </dsp:sp>
    <dsp:sp modelId="{9D8E8EA6-B70B-47B3-A3E2-27712803B0C3}">
      <dsp:nvSpPr>
        <dsp:cNvPr id="0" name=""/>
        <dsp:cNvSpPr/>
      </dsp:nvSpPr>
      <dsp:spPr>
        <a:xfrm>
          <a:off x="77607" y="266236"/>
          <a:ext cx="888069" cy="888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9EE563-43C4-4B52-B6E9-9F0689FEB0BC}">
      <dsp:nvSpPr>
        <dsp:cNvPr id="0" name=""/>
        <dsp:cNvSpPr/>
      </dsp:nvSpPr>
      <dsp:spPr>
        <a:xfrm>
          <a:off x="928962" y="1420910"/>
          <a:ext cx="6560163" cy="7104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3924" tIns="68580" rIns="68580" bIns="68580" numCol="1" spcCol="1270" anchor="ctr" anchorCtr="0">
          <a:noAutofit/>
        </a:bodyPr>
        <a:lstStyle/>
        <a:p>
          <a:pPr marL="0" lvl="0" indent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1" kern="1200" dirty="0" err="1"/>
            <a:t>구좌읍</a:t>
          </a:r>
          <a:r>
            <a:rPr lang="ko-KR" altLang="en-US" sz="2700" b="1" kern="1200" dirty="0"/>
            <a:t> </a:t>
          </a:r>
          <a:r>
            <a:rPr lang="en-US" altLang="ko-KR" sz="2700" b="1" kern="1200" dirty="0" err="1"/>
            <a:t>DataSet</a:t>
          </a:r>
          <a:r>
            <a:rPr lang="en-US" altLang="ko-KR" sz="2700" b="1" kern="1200" dirty="0"/>
            <a:t> </a:t>
          </a:r>
          <a:r>
            <a:rPr lang="ko-KR" altLang="en-US" sz="2700" b="1" kern="1200" dirty="0"/>
            <a:t>비교</a:t>
          </a:r>
        </a:p>
      </dsp:txBody>
      <dsp:txXfrm>
        <a:off x="928962" y="1420910"/>
        <a:ext cx="6560163" cy="710455"/>
      </dsp:txXfrm>
    </dsp:sp>
    <dsp:sp modelId="{FFC8AE56-408E-4792-B5A1-713FC4FB8B19}">
      <dsp:nvSpPr>
        <dsp:cNvPr id="0" name=""/>
        <dsp:cNvSpPr/>
      </dsp:nvSpPr>
      <dsp:spPr>
        <a:xfrm>
          <a:off x="484927" y="1332103"/>
          <a:ext cx="888069" cy="888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1505BF-09D2-4703-B0C4-966E00C95100}">
      <dsp:nvSpPr>
        <dsp:cNvPr id="0" name=""/>
        <dsp:cNvSpPr/>
      </dsp:nvSpPr>
      <dsp:spPr>
        <a:xfrm>
          <a:off x="928962" y="2486778"/>
          <a:ext cx="6560163" cy="7104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3924" tIns="68580" rIns="68580" bIns="68580" numCol="1" spcCol="1270" anchor="ctr" anchorCtr="0">
          <a:noAutofit/>
        </a:bodyPr>
        <a:lstStyle/>
        <a:p>
          <a:pPr marL="0" lvl="0" indent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b="1" kern="1200" dirty="0" err="1"/>
            <a:t>Navermap</a:t>
          </a:r>
          <a:r>
            <a:rPr lang="en-US" altLang="ko-KR" sz="2700" b="1" kern="1200" dirty="0"/>
            <a:t> </a:t>
          </a:r>
          <a:r>
            <a:rPr lang="en-US" altLang="ko-KR" sz="2700" b="1" kern="1200" dirty="0" err="1"/>
            <a:t>Api</a:t>
          </a:r>
          <a:r>
            <a:rPr lang="en-US" altLang="ko-KR" sz="2700" b="1" kern="1200" dirty="0"/>
            <a:t> </a:t>
          </a:r>
          <a:r>
            <a:rPr lang="ko-KR" altLang="en-US" sz="2700" b="1" kern="1200" dirty="0"/>
            <a:t>지도정보 추출</a:t>
          </a:r>
        </a:p>
      </dsp:txBody>
      <dsp:txXfrm>
        <a:off x="928962" y="2486778"/>
        <a:ext cx="6560163" cy="710455"/>
      </dsp:txXfrm>
    </dsp:sp>
    <dsp:sp modelId="{BFE00024-E45D-406D-A159-BFDF41E19322}">
      <dsp:nvSpPr>
        <dsp:cNvPr id="0" name=""/>
        <dsp:cNvSpPr/>
      </dsp:nvSpPr>
      <dsp:spPr>
        <a:xfrm>
          <a:off x="484927" y="2397971"/>
          <a:ext cx="888069" cy="888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D1AB8F-7C99-481D-9D4F-81E165C60E1D}">
      <dsp:nvSpPr>
        <dsp:cNvPr id="0" name=""/>
        <dsp:cNvSpPr/>
      </dsp:nvSpPr>
      <dsp:spPr>
        <a:xfrm>
          <a:off x="521641" y="3552645"/>
          <a:ext cx="6967483" cy="7104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3924" tIns="68580" rIns="68580" bIns="68580" numCol="1" spcCol="1270" anchor="ctr" anchorCtr="0">
          <a:noAutofit/>
        </a:bodyPr>
        <a:lstStyle/>
        <a:p>
          <a:pPr marL="0" lvl="0" indent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b="1" kern="1200" dirty="0"/>
            <a:t>Top 3 </a:t>
          </a:r>
          <a:r>
            <a:rPr lang="ko-KR" altLang="en-US" sz="2700" b="1" kern="1200" dirty="0"/>
            <a:t>선정</a:t>
          </a:r>
        </a:p>
      </dsp:txBody>
      <dsp:txXfrm>
        <a:off x="521641" y="3552645"/>
        <a:ext cx="6967483" cy="710455"/>
      </dsp:txXfrm>
    </dsp:sp>
    <dsp:sp modelId="{4B5A9461-A4F5-4C38-BF39-9873C898EA60}">
      <dsp:nvSpPr>
        <dsp:cNvPr id="0" name=""/>
        <dsp:cNvSpPr/>
      </dsp:nvSpPr>
      <dsp:spPr>
        <a:xfrm>
          <a:off x="77607" y="3463838"/>
          <a:ext cx="888069" cy="888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725C3-A66D-4DF1-8EBF-7F3E22A9700B}">
      <dsp:nvSpPr>
        <dsp:cNvPr id="0" name=""/>
        <dsp:cNvSpPr/>
      </dsp:nvSpPr>
      <dsp:spPr>
        <a:xfrm>
          <a:off x="866110" y="2894"/>
          <a:ext cx="3010545" cy="12042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/>
            <a:t>게스트하우스</a:t>
          </a:r>
        </a:p>
      </dsp:txBody>
      <dsp:txXfrm>
        <a:off x="1468219" y="2894"/>
        <a:ext cx="1806327" cy="1204218"/>
      </dsp:txXfrm>
    </dsp:sp>
    <dsp:sp modelId="{2CF57E4D-9414-4066-B2A6-87F9DFDD58C7}">
      <dsp:nvSpPr>
        <dsp:cNvPr id="0" name=""/>
        <dsp:cNvSpPr/>
      </dsp:nvSpPr>
      <dsp:spPr>
        <a:xfrm>
          <a:off x="866110" y="1375702"/>
          <a:ext cx="3010545" cy="12042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카페</a:t>
          </a:r>
          <a:endParaRPr lang="ko-KR" altLang="en-US" sz="5500" b="1" kern="1200" dirty="0"/>
        </a:p>
      </dsp:txBody>
      <dsp:txXfrm>
        <a:off x="1468219" y="1375702"/>
        <a:ext cx="1806327" cy="1204218"/>
      </dsp:txXfrm>
    </dsp:sp>
    <dsp:sp modelId="{A58A5E80-1EAA-44C9-864E-C364AAD2043C}">
      <dsp:nvSpPr>
        <dsp:cNvPr id="0" name=""/>
        <dsp:cNvSpPr/>
      </dsp:nvSpPr>
      <dsp:spPr>
        <a:xfrm>
          <a:off x="866110" y="2748511"/>
          <a:ext cx="3010545" cy="12042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맛집</a:t>
          </a:r>
          <a:endParaRPr lang="ko-KR" altLang="en-US" sz="5500" b="1" kern="1200" dirty="0"/>
        </a:p>
      </dsp:txBody>
      <dsp:txXfrm>
        <a:off x="1468219" y="2748511"/>
        <a:ext cx="1806327" cy="1204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D07B3-C401-444B-A53C-4822A6957E3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12F2E-A823-45C5-9492-0FDBAAA69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44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81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387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92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666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574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545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4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41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942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87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4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70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980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55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68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34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666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89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43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869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4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41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79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14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8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661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9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15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786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705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92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3587420" y="-371698"/>
            <a:ext cx="1387260" cy="659359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A9F0"/>
              </a:solidFill>
              <a:latin typeface="+mj-lt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576247" y="3620370"/>
            <a:ext cx="4608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169249" y="2342974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 err="1">
                <a:solidFill>
                  <a:srgbClr val="70A9F0"/>
                </a:solidFill>
                <a:latin typeface="+mj-lt"/>
              </a:rPr>
              <a:t>Jeju</a:t>
            </a:r>
            <a:r>
              <a:rPr lang="ko-KR" altLang="en-US" sz="6600" b="1" kern="0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sz="6600" b="1" kern="0" dirty="0">
                <a:solidFill>
                  <a:srgbClr val="70A9F0"/>
                </a:solidFill>
                <a:latin typeface="+mj-lt"/>
              </a:rPr>
              <a:t>Hot</a:t>
            </a:r>
            <a:r>
              <a:rPr lang="ko-KR" altLang="en-US" sz="6600" b="1" kern="0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sz="6600" b="1" kern="0" dirty="0">
                <a:solidFill>
                  <a:srgbClr val="70A9F0"/>
                </a:solidFill>
                <a:latin typeface="+mj-lt"/>
              </a:rPr>
              <a:t>Place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121899" y="3618731"/>
            <a:ext cx="40701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kern="0" dirty="0">
                <a:solidFill>
                  <a:srgbClr val="70A9F0"/>
                </a:solidFill>
                <a:latin typeface="+mj-lt"/>
              </a:rPr>
              <a:t>김동현</a:t>
            </a:r>
            <a:endParaRPr lang="ko-KR" altLang="en-US" sz="4400" dirty="0">
              <a:solidFill>
                <a:srgbClr val="70A9F0"/>
              </a:solidFill>
              <a:latin typeface="+mj-lt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50247" y="2342974"/>
            <a:ext cx="252000" cy="252000"/>
          </a:xfrm>
          <a:prstGeom prst="ellipse">
            <a:avLst/>
          </a:prstGeom>
          <a:pattFill prst="wdUpDiag">
            <a:fgClr>
              <a:srgbClr val="E8EDF5"/>
            </a:fgClr>
            <a:bgClr>
              <a:schemeClr val="bg1"/>
            </a:bgClr>
          </a:patt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70A9F0"/>
              </a:solid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217426-7082-44C6-ABA4-27D61073491A}"/>
              </a:ext>
            </a:extLst>
          </p:cNvPr>
          <p:cNvSpPr/>
          <p:nvPr/>
        </p:nvSpPr>
        <p:spPr>
          <a:xfrm>
            <a:off x="5490421" y="3223824"/>
            <a:ext cx="169790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kern="0" dirty="0">
                <a:solidFill>
                  <a:srgbClr val="70A9F0"/>
                </a:solidFill>
                <a:latin typeface="+mj-lt"/>
              </a:rPr>
              <a:t>WITH FLEXINK</a:t>
            </a:r>
            <a:endParaRPr lang="ko-KR" altLang="en-US" sz="900" kern="0" dirty="0">
              <a:solidFill>
                <a:srgbClr val="70A9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679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7C5012FE-E870-4D36-8BA6-B7C9169A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2014804"/>
            <a:ext cx="4771832" cy="3892133"/>
          </a:xfrm>
          <a:prstGeom prst="rect">
            <a:avLst/>
          </a:prstGeom>
          <a:ln w="19050">
            <a:solidFill>
              <a:srgbClr val="70A9F0"/>
            </a:solidFill>
          </a:ln>
          <a:effectLst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6DD364-A439-4AC4-984B-99617A4A6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347" y="2014804"/>
            <a:ext cx="4771832" cy="3892129"/>
          </a:xfrm>
          <a:prstGeom prst="rect">
            <a:avLst/>
          </a:prstGeom>
          <a:ln w="19050">
            <a:solidFill>
              <a:srgbClr val="70A9F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2644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182353-F5E0-4D8F-A2C5-E615AA9EC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91" y="1798590"/>
            <a:ext cx="5219776" cy="4271730"/>
          </a:xfrm>
          <a:prstGeom prst="rect">
            <a:avLst/>
          </a:prstGeom>
          <a:ln w="19050">
            <a:solidFill>
              <a:srgbClr val="70A9F0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4A5A55E-7811-499D-B4BB-BF858AB17E7B}"/>
              </a:ext>
            </a:extLst>
          </p:cNvPr>
          <p:cNvGrpSpPr/>
          <p:nvPr/>
        </p:nvGrpSpPr>
        <p:grpSpPr>
          <a:xfrm>
            <a:off x="7903550" y="1798590"/>
            <a:ext cx="2160000" cy="4271730"/>
            <a:chOff x="7903550" y="1798590"/>
            <a:chExt cx="2160000" cy="427173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5D9B6B5-2DA2-4AFB-BB48-2A856910498C}"/>
                </a:ext>
              </a:extLst>
            </p:cNvPr>
            <p:cNvGrpSpPr/>
            <p:nvPr/>
          </p:nvGrpSpPr>
          <p:grpSpPr>
            <a:xfrm>
              <a:off x="8197857" y="2742958"/>
              <a:ext cx="1556450" cy="369332"/>
              <a:chOff x="6096000" y="3429000"/>
              <a:chExt cx="1556450" cy="36933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785C4C8-4190-449C-BD1C-0FE7F08AD707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360000" cy="360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5FB88C-EFA5-4469-9346-D602B9FF4E49}"/>
                  </a:ext>
                </a:extLst>
              </p:cNvPr>
              <p:cNvSpPr txBox="1"/>
              <p:nvPr/>
            </p:nvSpPr>
            <p:spPr>
              <a:xfrm>
                <a:off x="6658984" y="3429000"/>
                <a:ext cx="9934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7~9 </a:t>
                </a:r>
                <a:r>
                  <a:rPr lang="ko-KR" altLang="en-US" dirty="0"/>
                  <a:t>억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F942B7C-DC68-4EEA-BCE0-B16ADCF6C35B}"/>
                </a:ext>
              </a:extLst>
            </p:cNvPr>
            <p:cNvGrpSpPr/>
            <p:nvPr/>
          </p:nvGrpSpPr>
          <p:grpSpPr>
            <a:xfrm>
              <a:off x="8197857" y="3386051"/>
              <a:ext cx="1556450" cy="369332"/>
              <a:chOff x="6096000" y="2699668"/>
              <a:chExt cx="1556450" cy="36933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65598BE-B8B7-467E-9164-D30B3AAF4498}"/>
                  </a:ext>
                </a:extLst>
              </p:cNvPr>
              <p:cNvSpPr/>
              <p:nvPr/>
            </p:nvSpPr>
            <p:spPr>
              <a:xfrm>
                <a:off x="6096000" y="2709000"/>
                <a:ext cx="360000" cy="36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927B4A-EBA0-4914-A20B-F49DA94D08E6}"/>
                  </a:ext>
                </a:extLst>
              </p:cNvPr>
              <p:cNvSpPr txBox="1"/>
              <p:nvPr/>
            </p:nvSpPr>
            <p:spPr>
              <a:xfrm>
                <a:off x="6658983" y="2699668"/>
                <a:ext cx="993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6~7 </a:t>
                </a:r>
                <a:r>
                  <a:rPr lang="ko-KR" altLang="en-US" dirty="0"/>
                  <a:t>억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A3860E-A5D5-483D-AC92-72E318527BD6}"/>
                </a:ext>
              </a:extLst>
            </p:cNvPr>
            <p:cNvGrpSpPr/>
            <p:nvPr/>
          </p:nvGrpSpPr>
          <p:grpSpPr>
            <a:xfrm>
              <a:off x="8197857" y="4052867"/>
              <a:ext cx="1556450" cy="369332"/>
              <a:chOff x="6096000" y="1970810"/>
              <a:chExt cx="1556450" cy="36933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BD737A6-3622-4BE8-8947-F7FDB35B9092}"/>
                  </a:ext>
                </a:extLst>
              </p:cNvPr>
              <p:cNvSpPr/>
              <p:nvPr/>
            </p:nvSpPr>
            <p:spPr>
              <a:xfrm>
                <a:off x="6096000" y="1980142"/>
                <a:ext cx="360000" cy="36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2D1FF9-4D24-4060-B688-552D8499A584}"/>
                  </a:ext>
                </a:extLst>
              </p:cNvPr>
              <p:cNvSpPr txBox="1"/>
              <p:nvPr/>
            </p:nvSpPr>
            <p:spPr>
              <a:xfrm>
                <a:off x="6658984" y="1970810"/>
                <a:ext cx="9934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5~6 </a:t>
                </a:r>
                <a:r>
                  <a:rPr lang="ko-KR" altLang="en-US" dirty="0"/>
                  <a:t>억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3BE733F-2453-4FE5-95CD-F06A5142BB93}"/>
                </a:ext>
              </a:extLst>
            </p:cNvPr>
            <p:cNvGrpSpPr/>
            <p:nvPr/>
          </p:nvGrpSpPr>
          <p:grpSpPr>
            <a:xfrm>
              <a:off x="8197857" y="4731505"/>
              <a:ext cx="1483658" cy="369332"/>
              <a:chOff x="6096000" y="1240652"/>
              <a:chExt cx="1483658" cy="36933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3508114-4714-4E2F-98CB-AE0884A83DCA}"/>
                  </a:ext>
                </a:extLst>
              </p:cNvPr>
              <p:cNvSpPr/>
              <p:nvPr/>
            </p:nvSpPr>
            <p:spPr>
              <a:xfrm>
                <a:off x="6096000" y="1245318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A2C20F-F5D3-42F7-8F57-935C185BCB25}"/>
                  </a:ext>
                </a:extLst>
              </p:cNvPr>
              <p:cNvSpPr txBox="1"/>
              <p:nvPr/>
            </p:nvSpPr>
            <p:spPr>
              <a:xfrm>
                <a:off x="6658983" y="1240652"/>
                <a:ext cx="920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4~5 </a:t>
                </a:r>
                <a:r>
                  <a:rPr lang="ko-KR" altLang="en-US" dirty="0"/>
                  <a:t>억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9E81ABF-7AE5-4743-864C-BD0AAB2BEF34}"/>
                </a:ext>
              </a:extLst>
            </p:cNvPr>
            <p:cNvGrpSpPr/>
            <p:nvPr/>
          </p:nvGrpSpPr>
          <p:grpSpPr>
            <a:xfrm>
              <a:off x="8195548" y="5378751"/>
              <a:ext cx="1483658" cy="369332"/>
              <a:chOff x="6096000" y="537424"/>
              <a:chExt cx="1483658" cy="369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E0F3EF0-47C8-4097-B93A-9F857D05F2E6}"/>
                  </a:ext>
                </a:extLst>
              </p:cNvPr>
              <p:cNvSpPr/>
              <p:nvPr/>
            </p:nvSpPr>
            <p:spPr>
              <a:xfrm>
                <a:off x="6096000" y="546066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429EB0-E43B-4C7B-8F7B-D985BCA09337}"/>
                  </a:ext>
                </a:extLst>
              </p:cNvPr>
              <p:cNvSpPr txBox="1"/>
              <p:nvPr/>
            </p:nvSpPr>
            <p:spPr>
              <a:xfrm>
                <a:off x="6658983" y="537424"/>
                <a:ext cx="920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0~4 </a:t>
                </a:r>
                <a:r>
                  <a:rPr lang="ko-KR" altLang="en-US" dirty="0"/>
                  <a:t>억</a:t>
                </a: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4475AB2-C4F6-46D8-839E-A1AAA70F5DFF}"/>
                </a:ext>
              </a:extLst>
            </p:cNvPr>
            <p:cNvSpPr/>
            <p:nvPr/>
          </p:nvSpPr>
          <p:spPr>
            <a:xfrm>
              <a:off x="7903550" y="1798590"/>
              <a:ext cx="2160000" cy="4271730"/>
            </a:xfrm>
            <a:prstGeom prst="roundRect">
              <a:avLst/>
            </a:prstGeom>
            <a:noFill/>
            <a:ln w="1905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61FF98-A0CA-495A-BF9F-FFF1C7BC91D9}"/>
                </a:ext>
              </a:extLst>
            </p:cNvPr>
            <p:cNvSpPr txBox="1"/>
            <p:nvPr/>
          </p:nvSpPr>
          <p:spPr>
            <a:xfrm>
              <a:off x="7928290" y="1941203"/>
              <a:ext cx="2032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A9F0"/>
                  </a:solidFill>
                  <a:latin typeface="+mj-lt"/>
                </a:rPr>
                <a:t>17</a:t>
              </a:r>
              <a:r>
                <a:rPr lang="ko-KR" altLang="en-US" sz="2400" dirty="0">
                  <a:solidFill>
                    <a:srgbClr val="70A9F0"/>
                  </a:solidFill>
                  <a:latin typeface="+mj-lt"/>
                </a:rPr>
                <a:t>개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5F288A-475D-4969-AB1C-AB1EC7D9E490}"/>
              </a:ext>
            </a:extLst>
          </p:cNvPr>
          <p:cNvSpPr/>
          <p:nvPr/>
        </p:nvSpPr>
        <p:spPr>
          <a:xfrm>
            <a:off x="4051883" y="2402868"/>
            <a:ext cx="721453" cy="248053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097953D-3A0E-411D-AD41-65A8E4B9AD92}"/>
              </a:ext>
            </a:extLst>
          </p:cNvPr>
          <p:cNvSpPr/>
          <p:nvPr/>
        </p:nvSpPr>
        <p:spPr>
          <a:xfrm>
            <a:off x="5642173" y="2526894"/>
            <a:ext cx="721452" cy="248053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</a:rPr>
              <a:t>평대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970BCB3-FF99-4DD3-861B-475BFDB482D0}"/>
              </a:ext>
            </a:extLst>
          </p:cNvPr>
          <p:cNvSpPr/>
          <p:nvPr/>
        </p:nvSpPr>
        <p:spPr>
          <a:xfrm>
            <a:off x="5852719" y="3387174"/>
            <a:ext cx="721451" cy="248053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</p:spTree>
    <p:extLst>
      <p:ext uri="{BB962C8B-B14F-4D97-AF65-F5344CB8AC3E}">
        <p14:creationId xmlns:p14="http://schemas.microsoft.com/office/powerpoint/2010/main" val="238668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33B1941-5D28-41D8-A068-D5B600B5725E}"/>
              </a:ext>
            </a:extLst>
          </p:cNvPr>
          <p:cNvSpPr/>
          <p:nvPr/>
        </p:nvSpPr>
        <p:spPr>
          <a:xfrm>
            <a:off x="7573385" y="1714192"/>
            <a:ext cx="3852066" cy="4277781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70A9F0"/>
                </a:solidFill>
                <a:latin typeface="+mj-lt"/>
              </a:rPr>
              <a:t>전체 남자</a:t>
            </a:r>
            <a:endParaRPr lang="en-US" altLang="ko-KR" sz="3200" b="1" dirty="0">
              <a:solidFill>
                <a:srgbClr val="70A9F0"/>
              </a:solidFill>
              <a:latin typeface="+mj-lt"/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세화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endParaRPr lang="en-US" altLang="ko-KR" dirty="0">
              <a:solidFill>
                <a:srgbClr val="70A9F0"/>
              </a:solidFill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음식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술</a:t>
            </a:r>
            <a:endParaRPr lang="en-US" altLang="ko-KR" dirty="0">
              <a:solidFill>
                <a:srgbClr val="70A9F0"/>
              </a:solidFill>
            </a:endParaRPr>
          </a:p>
          <a:p>
            <a:pPr algn="ctr"/>
            <a:endParaRPr lang="ko-KR" altLang="en-US" dirty="0">
              <a:solidFill>
                <a:srgbClr val="70A9F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79FE4D-9668-4731-B990-E15352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1714163"/>
            <a:ext cx="5590273" cy="4277781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3BCE62-BAF3-4C36-90BE-5AFDC07C3A94}"/>
              </a:ext>
            </a:extLst>
          </p:cNvPr>
          <p:cNvGrpSpPr/>
          <p:nvPr/>
        </p:nvGrpSpPr>
        <p:grpSpPr>
          <a:xfrm>
            <a:off x="5468432" y="4786686"/>
            <a:ext cx="804041" cy="1025702"/>
            <a:chOff x="4379053" y="367825"/>
            <a:chExt cx="1350505" cy="1653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51D332-0E9C-4A3D-B0DE-CF0C57F43647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C48AC3-7540-4F9D-8F53-71F3A3258DE2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D08F45-E231-422A-8211-B9C9E8368C7B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09735D7-3C7C-4D1D-861D-8245FBE794BF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66E907-09BC-4D73-8811-D65E4485E3CB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5010CC-7896-4AB7-B370-E5A5BAC4412C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B02E2D-4668-43A2-8D6F-497AF37CFB4C}"/>
                </a:ext>
              </a:extLst>
            </p:cNvPr>
            <p:cNvSpPr/>
            <p:nvPr/>
          </p:nvSpPr>
          <p:spPr>
            <a:xfrm>
              <a:off x="4672668" y="367825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4~5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1F7AA1-427F-4065-B7B1-43A314F44F20}"/>
                </a:ext>
              </a:extLst>
            </p:cNvPr>
            <p:cNvSpPr/>
            <p:nvPr/>
          </p:nvSpPr>
          <p:spPr>
            <a:xfrm>
              <a:off x="4673080" y="645940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3~4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BD83D7-5127-481B-8189-F453BC2EAFB2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2~3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A3ACBAA-2F71-44BE-AF6A-D36A896B57A2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1~2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918A534-DBE3-4666-A01F-51303AE556D8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0.9~1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97D74F-A468-4614-9EFC-1C0D8D352D26}"/>
                </a:ext>
              </a:extLst>
            </p:cNvPr>
            <p:cNvSpPr/>
            <p:nvPr/>
          </p:nvSpPr>
          <p:spPr>
            <a:xfrm>
              <a:off x="4661501" y="1832306"/>
              <a:ext cx="106681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84ACA7C-C6C3-4B41-ACF0-0BE44D88BE16}"/>
              </a:ext>
            </a:extLst>
          </p:cNvPr>
          <p:cNvSpPr/>
          <p:nvPr/>
        </p:nvSpPr>
        <p:spPr>
          <a:xfrm>
            <a:off x="2629729" y="2565347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D6852B-FB76-472A-8713-5AB1FD9834CF}"/>
              </a:ext>
            </a:extLst>
          </p:cNvPr>
          <p:cNvSpPr/>
          <p:nvPr/>
        </p:nvSpPr>
        <p:spPr>
          <a:xfrm>
            <a:off x="4374568" y="2838193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평대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51B19A6-685C-4FB0-8722-15364D298D1F}"/>
              </a:ext>
            </a:extLst>
          </p:cNvPr>
          <p:cNvSpPr/>
          <p:nvPr/>
        </p:nvSpPr>
        <p:spPr>
          <a:xfrm>
            <a:off x="4641826" y="3723790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</p:spTree>
    <p:extLst>
      <p:ext uri="{BB962C8B-B14F-4D97-AF65-F5344CB8AC3E}">
        <p14:creationId xmlns:p14="http://schemas.microsoft.com/office/powerpoint/2010/main" val="3420934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A01D71-32CF-4F31-9D73-E12265F16995}"/>
              </a:ext>
            </a:extLst>
          </p:cNvPr>
          <p:cNvSpPr/>
          <p:nvPr/>
        </p:nvSpPr>
        <p:spPr>
          <a:xfrm>
            <a:off x="7358231" y="1704986"/>
            <a:ext cx="4040021" cy="4201891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70A9F0"/>
                </a:solidFill>
                <a:latin typeface="+mj-lt"/>
              </a:rPr>
              <a:t>전체 여자</a:t>
            </a:r>
            <a:endParaRPr lang="en-US" altLang="ko-KR" sz="3200" b="1" dirty="0">
              <a:solidFill>
                <a:srgbClr val="70A9F0"/>
              </a:solidFill>
              <a:latin typeface="+mj-lt"/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세화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endParaRPr lang="en-US" altLang="ko-KR" dirty="0">
              <a:solidFill>
                <a:srgbClr val="70A9F0"/>
              </a:solidFill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음식</a:t>
            </a:r>
            <a:r>
              <a:rPr lang="en-US" altLang="ko-KR" dirty="0">
                <a:solidFill>
                  <a:srgbClr val="70A9F0"/>
                </a:solidFill>
              </a:rPr>
              <a:t>,</a:t>
            </a:r>
            <a:r>
              <a:rPr lang="ko-KR" altLang="en-US" dirty="0">
                <a:solidFill>
                  <a:srgbClr val="70A9F0"/>
                </a:solidFill>
              </a:rPr>
              <a:t> 커피</a:t>
            </a:r>
            <a:endParaRPr lang="en-US" altLang="ko-KR" dirty="0">
              <a:solidFill>
                <a:srgbClr val="70A9F0"/>
              </a:solidFill>
            </a:endParaRPr>
          </a:p>
          <a:p>
            <a:pPr algn="ctr"/>
            <a:endParaRPr lang="en-US" altLang="ko-KR" dirty="0">
              <a:solidFill>
                <a:srgbClr val="70A9F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A90E3-2F0E-4D75-B717-0D820662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8" y="1704962"/>
            <a:ext cx="5584528" cy="4201891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FE5EF5-4306-4ED9-94BC-ECA22B468BB7}"/>
              </a:ext>
            </a:extLst>
          </p:cNvPr>
          <p:cNvGrpSpPr/>
          <p:nvPr/>
        </p:nvGrpSpPr>
        <p:grpSpPr>
          <a:xfrm>
            <a:off x="5468432" y="4786686"/>
            <a:ext cx="804041" cy="1025702"/>
            <a:chOff x="4379053" y="367825"/>
            <a:chExt cx="1350505" cy="1653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704D81-D73C-433E-8582-014DFC588862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8181C3-E223-427F-950B-57CDA12ACD9D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EEAFB6-3EE9-4A2A-B079-3145E0C49057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C76C90-0D6B-4706-BA70-2AD903FF49C4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414159-9EE8-4F2F-BB51-7D8D7C8617A3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26C7AC-6CAD-48E5-9004-A14DB62CDC5F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8E5E52-A720-432D-A50F-F4FFA39813FB}"/>
                </a:ext>
              </a:extLst>
            </p:cNvPr>
            <p:cNvSpPr/>
            <p:nvPr/>
          </p:nvSpPr>
          <p:spPr>
            <a:xfrm>
              <a:off x="4672668" y="367825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4~5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FEBE7F0-BDDE-440E-B129-66B4B2A563FE}"/>
                </a:ext>
              </a:extLst>
            </p:cNvPr>
            <p:cNvSpPr/>
            <p:nvPr/>
          </p:nvSpPr>
          <p:spPr>
            <a:xfrm>
              <a:off x="4673080" y="645940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3~4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1DB098-4531-4967-B30D-C9FD7BA28D8B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2~3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13C9CD6-5016-4D63-B1C8-C3F8AB96C1E7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1~2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15D3DC-3764-4D7E-B566-25BCEB757DBD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0.9~1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03C299-6320-4C0D-A79B-C3A72120A9DC}"/>
                </a:ext>
              </a:extLst>
            </p:cNvPr>
            <p:cNvSpPr/>
            <p:nvPr/>
          </p:nvSpPr>
          <p:spPr>
            <a:xfrm>
              <a:off x="4661501" y="1832306"/>
              <a:ext cx="106681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696D75-B11A-4D9E-8FBB-842981363D76}"/>
              </a:ext>
            </a:extLst>
          </p:cNvPr>
          <p:cNvSpPr/>
          <p:nvPr/>
        </p:nvSpPr>
        <p:spPr>
          <a:xfrm>
            <a:off x="2502960" y="2565347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E5B0FB3-90CD-4156-B935-E53ECBC2D68B}"/>
              </a:ext>
            </a:extLst>
          </p:cNvPr>
          <p:cNvSpPr/>
          <p:nvPr/>
        </p:nvSpPr>
        <p:spPr>
          <a:xfrm>
            <a:off x="4399735" y="2762692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평대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E65D6C6-873B-4F35-BD9D-1C867F870213}"/>
              </a:ext>
            </a:extLst>
          </p:cNvPr>
          <p:cNvSpPr/>
          <p:nvPr/>
        </p:nvSpPr>
        <p:spPr>
          <a:xfrm>
            <a:off x="4646703" y="3608562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</p:spTree>
    <p:extLst>
      <p:ext uri="{BB962C8B-B14F-4D97-AF65-F5344CB8AC3E}">
        <p14:creationId xmlns:p14="http://schemas.microsoft.com/office/powerpoint/2010/main" val="389849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AF2B5B3-5081-49DD-BB8F-C39923FCC97B}"/>
              </a:ext>
            </a:extLst>
          </p:cNvPr>
          <p:cNvSpPr/>
          <p:nvPr/>
        </p:nvSpPr>
        <p:spPr>
          <a:xfrm>
            <a:off x="766551" y="5697415"/>
            <a:ext cx="10658900" cy="956120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70A9F0"/>
                </a:solidFill>
              </a:rPr>
              <a:t>제주도민 전체</a:t>
            </a:r>
            <a:endParaRPr lang="en-US" altLang="ko-KR" sz="2000" b="1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제주도민 남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여 모두 세화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endParaRPr lang="en-US" altLang="ko-KR" dirty="0">
              <a:solidFill>
                <a:srgbClr val="70A9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E8F31-20A4-4253-94B8-89F5F396805B}"/>
              </a:ext>
            </a:extLst>
          </p:cNvPr>
          <p:cNvSpPr txBox="1"/>
          <p:nvPr/>
        </p:nvSpPr>
        <p:spPr>
          <a:xfrm>
            <a:off x="5822102" y="5716129"/>
            <a:ext cx="5452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70A9F0"/>
                </a:solidFill>
              </a:rPr>
              <a:t>연령별</a:t>
            </a:r>
            <a:endParaRPr lang="en-US" altLang="ko-KR" sz="2000" b="1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남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여 모두 </a:t>
            </a:r>
            <a:r>
              <a:rPr lang="en-US" altLang="ko-KR" dirty="0">
                <a:solidFill>
                  <a:srgbClr val="70A9F0"/>
                </a:solidFill>
              </a:rPr>
              <a:t>20</a:t>
            </a:r>
            <a:r>
              <a:rPr lang="ko-KR" altLang="en-US" dirty="0">
                <a:solidFill>
                  <a:srgbClr val="70A9F0"/>
                </a:solidFill>
              </a:rPr>
              <a:t>대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</a:t>
            </a:r>
            <a:r>
              <a:rPr lang="ko-KR" altLang="en-US" dirty="0">
                <a:solidFill>
                  <a:srgbClr val="70A9F0"/>
                </a:solidFill>
              </a:rPr>
              <a:t> 세화 </a:t>
            </a:r>
            <a:endParaRPr lang="en-US" altLang="ko-KR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70A9F0"/>
                </a:solidFill>
              </a:rPr>
              <a:t>20</a:t>
            </a:r>
            <a:r>
              <a:rPr lang="ko-KR" altLang="en-US" dirty="0">
                <a:solidFill>
                  <a:srgbClr val="70A9F0"/>
                </a:solidFill>
              </a:rPr>
              <a:t>대를 제외한 나머지 </a:t>
            </a:r>
            <a:r>
              <a:rPr lang="en-US" altLang="ko-KR" dirty="0">
                <a:solidFill>
                  <a:srgbClr val="70A9F0"/>
                </a:solidFill>
              </a:rPr>
              <a:t>:</a:t>
            </a:r>
            <a:r>
              <a:rPr lang="ko-KR" altLang="en-US" dirty="0">
                <a:solidFill>
                  <a:srgbClr val="70A9F0"/>
                </a:solidFill>
              </a:rPr>
              <a:t> 세화</a:t>
            </a:r>
            <a:r>
              <a:rPr lang="en-US" altLang="ko-KR" dirty="0">
                <a:solidFill>
                  <a:srgbClr val="70A9F0"/>
                </a:solidFill>
              </a:rPr>
              <a:t>,</a:t>
            </a:r>
            <a:r>
              <a:rPr lang="ko-KR" altLang="en-US" dirty="0">
                <a:solidFill>
                  <a:srgbClr val="70A9F0"/>
                </a:solidFill>
              </a:rPr>
              <a:t>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endParaRPr lang="ko-KR" altLang="en-US" dirty="0">
              <a:solidFill>
                <a:srgbClr val="70A9F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82A4122-BCB3-43EA-A536-4A043B486A9C}"/>
              </a:ext>
            </a:extLst>
          </p:cNvPr>
          <p:cNvSpPr/>
          <p:nvPr/>
        </p:nvSpPr>
        <p:spPr>
          <a:xfrm>
            <a:off x="2914022" y="1426584"/>
            <a:ext cx="733530" cy="369331"/>
          </a:xfrm>
          <a:prstGeom prst="roundRect">
            <a:avLst/>
          </a:prstGeom>
          <a:noFill/>
          <a:ln w="1905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</a:rPr>
              <a:t>남성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3082124-3F42-4A53-9C58-1614A377AEED}"/>
              </a:ext>
            </a:extLst>
          </p:cNvPr>
          <p:cNvSpPr/>
          <p:nvPr/>
        </p:nvSpPr>
        <p:spPr>
          <a:xfrm>
            <a:off x="8548153" y="1426592"/>
            <a:ext cx="733530" cy="369331"/>
          </a:xfrm>
          <a:prstGeom prst="roundRect">
            <a:avLst/>
          </a:prstGeom>
          <a:noFill/>
          <a:ln w="1905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</a:rPr>
              <a:t>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E34FF6-7FD5-4DF3-B03C-96F1567B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1949380"/>
            <a:ext cx="5021062" cy="3613276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43EA49-3EC6-4C69-A991-C97892431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89" y="1949380"/>
            <a:ext cx="5021062" cy="3593789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C35F04-EF91-4C07-89DD-8A2D204FEE17}"/>
              </a:ext>
            </a:extLst>
          </p:cNvPr>
          <p:cNvGrpSpPr/>
          <p:nvPr/>
        </p:nvGrpSpPr>
        <p:grpSpPr>
          <a:xfrm>
            <a:off x="4914759" y="4518239"/>
            <a:ext cx="804041" cy="1025702"/>
            <a:chOff x="4379053" y="367825"/>
            <a:chExt cx="1350505" cy="165370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E8467E7-EA50-4E6A-96D9-4F71B88837A9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E3066D-3BA5-455E-9AC8-A4715EAB4CBF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D9824B5-3E33-47D4-AB7A-4C4233077CAD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C7B6490-8037-4AE2-961E-7E3DDBF9A70F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209DEB-01E7-43C9-AA72-4D315553BA1E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EBD0EE8-8749-42E0-9A49-053B9963FA29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F4EE49-B0FD-4CE5-ADE6-8D8A24FBEBF1}"/>
                </a:ext>
              </a:extLst>
            </p:cNvPr>
            <p:cNvSpPr/>
            <p:nvPr/>
          </p:nvSpPr>
          <p:spPr>
            <a:xfrm>
              <a:off x="4672668" y="367825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0.6~0.8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32EDC9-ECF5-4C3F-B894-D363E7B97AAA}"/>
                </a:ext>
              </a:extLst>
            </p:cNvPr>
            <p:cNvSpPr/>
            <p:nvPr/>
          </p:nvSpPr>
          <p:spPr>
            <a:xfrm>
              <a:off x="4673080" y="645940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0.4~0.6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7EFF893-64D9-4CCB-90D9-6236B8E30D78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0.2~0.4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BF5D43A-E476-4559-9D78-FCEE1B8320F0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0.09~0.2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9646D13-6A8F-46F5-BF5B-FDCBCE05037C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0.07~0.09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DA21C5-9AA4-4265-9CBB-3F58E744ECB4}"/>
                </a:ext>
              </a:extLst>
            </p:cNvPr>
            <p:cNvSpPr/>
            <p:nvPr/>
          </p:nvSpPr>
          <p:spPr>
            <a:xfrm>
              <a:off x="4661501" y="1832306"/>
              <a:ext cx="106681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0~0.07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5483D2-8C1F-46DF-9A43-7F390BC3C60D}"/>
              </a:ext>
            </a:extLst>
          </p:cNvPr>
          <p:cNvSpPr/>
          <p:nvPr/>
        </p:nvSpPr>
        <p:spPr>
          <a:xfrm>
            <a:off x="2347364" y="2692612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B052009-D288-4FF9-BAFE-2ADC5629D905}"/>
              </a:ext>
            </a:extLst>
          </p:cNvPr>
          <p:cNvSpPr/>
          <p:nvPr/>
        </p:nvSpPr>
        <p:spPr>
          <a:xfrm>
            <a:off x="1967607" y="2180769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김녕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D31EBF4-DB59-418E-93F4-C29C7662E341}"/>
              </a:ext>
            </a:extLst>
          </p:cNvPr>
          <p:cNvSpPr/>
          <p:nvPr/>
        </p:nvSpPr>
        <p:spPr>
          <a:xfrm>
            <a:off x="4227254" y="3622798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49F62C3-74F5-4E3B-BF70-E198B53E6406}"/>
              </a:ext>
            </a:extLst>
          </p:cNvPr>
          <p:cNvSpPr/>
          <p:nvPr/>
        </p:nvSpPr>
        <p:spPr>
          <a:xfrm>
            <a:off x="7969416" y="2692611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70FDC02-2FAE-4D32-9DF8-569883F27474}"/>
              </a:ext>
            </a:extLst>
          </p:cNvPr>
          <p:cNvSpPr/>
          <p:nvPr/>
        </p:nvSpPr>
        <p:spPr>
          <a:xfrm>
            <a:off x="7525808" y="2146218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김녕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7E221F-2196-4297-86EC-6B8A539C4AA5}"/>
              </a:ext>
            </a:extLst>
          </p:cNvPr>
          <p:cNvSpPr/>
          <p:nvPr/>
        </p:nvSpPr>
        <p:spPr>
          <a:xfrm>
            <a:off x="9869803" y="3572209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1160DE-61F5-487C-96CA-20A632BC59FD}"/>
              </a:ext>
            </a:extLst>
          </p:cNvPr>
          <p:cNvGrpSpPr/>
          <p:nvPr/>
        </p:nvGrpSpPr>
        <p:grpSpPr>
          <a:xfrm>
            <a:off x="10470162" y="4483883"/>
            <a:ext cx="804041" cy="1025702"/>
            <a:chOff x="4379053" y="367825"/>
            <a:chExt cx="1350505" cy="165370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68D4F6-D8CD-4FA2-B338-2B89275CFE12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D52123E-B8A2-43F4-B392-980C0296DAAA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BC8C307-0B6B-4689-A726-15611EF66FDA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B718C4D-A93E-4D17-958D-9DD0AEF1FDF4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F7FBD7A-7DC3-4030-99C1-3BDE9D4DD4B6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EE877D-5081-4AD1-BAFD-D3AADE5B65D5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D9766CF-D2C0-4C76-9740-D0D64D1AF847}"/>
                </a:ext>
              </a:extLst>
            </p:cNvPr>
            <p:cNvSpPr/>
            <p:nvPr/>
          </p:nvSpPr>
          <p:spPr>
            <a:xfrm>
              <a:off x="4672668" y="367825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0.6~0.8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5787417-2B7E-4E2E-B5EE-0130808F9901}"/>
                </a:ext>
              </a:extLst>
            </p:cNvPr>
            <p:cNvSpPr/>
            <p:nvPr/>
          </p:nvSpPr>
          <p:spPr>
            <a:xfrm>
              <a:off x="4673080" y="645940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0.4~0.6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5537DD9-DBE9-471A-85D4-3F599CA8905D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0.2~0.4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2E55FD3-F5D6-4E60-984F-2B2EBF7FFEB6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0.09~0.2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48947B-4208-4482-99DA-1DDD86EA7E02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0.07~0.09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14F1639-3F98-4BF4-9704-92DDFA37A5B0}"/>
                </a:ext>
              </a:extLst>
            </p:cNvPr>
            <p:cNvSpPr/>
            <p:nvPr/>
          </p:nvSpPr>
          <p:spPr>
            <a:xfrm>
              <a:off x="4661501" y="1832306"/>
              <a:ext cx="106681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0~0.07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0767F98-5B2B-4BB0-AA79-723CEB786C7E}"/>
              </a:ext>
            </a:extLst>
          </p:cNvPr>
          <p:cNvSpPr/>
          <p:nvPr/>
        </p:nvSpPr>
        <p:spPr>
          <a:xfrm>
            <a:off x="6587932" y="2692610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동복</a:t>
            </a:r>
          </a:p>
        </p:txBody>
      </p:sp>
    </p:spTree>
    <p:extLst>
      <p:ext uri="{BB962C8B-B14F-4D97-AF65-F5344CB8AC3E}">
        <p14:creationId xmlns:p14="http://schemas.microsoft.com/office/powerpoint/2010/main" val="97234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14D0D13-E7F1-4950-A48F-FE92BE8DB232}"/>
              </a:ext>
            </a:extLst>
          </p:cNvPr>
          <p:cNvSpPr/>
          <p:nvPr/>
        </p:nvSpPr>
        <p:spPr>
          <a:xfrm>
            <a:off x="793749" y="5606720"/>
            <a:ext cx="10631700" cy="1046751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70A9F0"/>
                </a:solidFill>
              </a:rPr>
              <a:t>내국인 전체</a:t>
            </a:r>
            <a:endParaRPr lang="en-US" altLang="ko-KR" sz="2000" b="1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내국인 남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여 모두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ko-KR" altLang="en-US" dirty="0">
                <a:solidFill>
                  <a:srgbClr val="70A9F0"/>
                </a:solidFill>
              </a:rPr>
              <a:t>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r>
              <a:rPr lang="ko-KR" altLang="en-US" dirty="0">
                <a:solidFill>
                  <a:srgbClr val="70A9F0"/>
                </a:solidFill>
              </a:rPr>
              <a:t> 세화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66803-D6ED-4F8A-95FE-BCF0FF379CB1}"/>
              </a:ext>
            </a:extLst>
          </p:cNvPr>
          <p:cNvSpPr txBox="1"/>
          <p:nvPr/>
        </p:nvSpPr>
        <p:spPr>
          <a:xfrm>
            <a:off x="5077926" y="5668430"/>
            <a:ext cx="5091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70A9F0"/>
                </a:solidFill>
              </a:rPr>
              <a:t>연령별</a:t>
            </a:r>
            <a:endParaRPr lang="en-US" altLang="ko-KR" sz="2000" b="1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남성 대부분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세화</a:t>
            </a:r>
            <a:endParaRPr lang="en-US" altLang="ko-KR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여자 대부분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endParaRPr lang="en-US" altLang="ko-KR" dirty="0">
              <a:solidFill>
                <a:srgbClr val="70A9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AF38E-10E6-466E-A06F-31709240E26B}"/>
              </a:ext>
            </a:extLst>
          </p:cNvPr>
          <p:cNvSpPr txBox="1"/>
          <p:nvPr/>
        </p:nvSpPr>
        <p:spPr>
          <a:xfrm>
            <a:off x="8109020" y="5945429"/>
            <a:ext cx="348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70A9F0"/>
                </a:solidFill>
              </a:rPr>
              <a:t>60~70</a:t>
            </a:r>
            <a:r>
              <a:rPr lang="ko-KR" altLang="en-US" dirty="0">
                <a:solidFill>
                  <a:srgbClr val="70A9F0"/>
                </a:solidFill>
              </a:rPr>
              <a:t>대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세화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6D2FE50-BE22-4F9D-B1C5-583D8BDD6C4A}"/>
              </a:ext>
            </a:extLst>
          </p:cNvPr>
          <p:cNvSpPr/>
          <p:nvPr/>
        </p:nvSpPr>
        <p:spPr>
          <a:xfrm>
            <a:off x="2883877" y="1426584"/>
            <a:ext cx="733530" cy="369331"/>
          </a:xfrm>
          <a:prstGeom prst="roundRect">
            <a:avLst/>
          </a:prstGeom>
          <a:noFill/>
          <a:ln w="1905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</a:rPr>
              <a:t>남성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67B4CA5-504E-4EE0-BCED-2AFE6569B55F}"/>
              </a:ext>
            </a:extLst>
          </p:cNvPr>
          <p:cNvSpPr/>
          <p:nvPr/>
        </p:nvSpPr>
        <p:spPr>
          <a:xfrm>
            <a:off x="8574595" y="1441549"/>
            <a:ext cx="733530" cy="369331"/>
          </a:xfrm>
          <a:prstGeom prst="roundRect">
            <a:avLst/>
          </a:prstGeom>
          <a:noFill/>
          <a:ln w="1905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</a:rPr>
              <a:t>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AC2540-C53D-4B8D-B145-FDD3386D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50" y="1987515"/>
            <a:ext cx="4978769" cy="3443897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3E6D34-4C05-4BF6-8FC6-7BF5A4730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680" y="1986187"/>
            <a:ext cx="4978769" cy="3443897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A534E7-2502-483B-9C34-EFA79C5FB521}"/>
              </a:ext>
            </a:extLst>
          </p:cNvPr>
          <p:cNvGrpSpPr/>
          <p:nvPr/>
        </p:nvGrpSpPr>
        <p:grpSpPr>
          <a:xfrm>
            <a:off x="4956975" y="4431547"/>
            <a:ext cx="748225" cy="930330"/>
            <a:chOff x="4379053" y="367825"/>
            <a:chExt cx="1350505" cy="1653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39D714-5803-4CBE-9BF7-B4A1416791F3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AF9085-AD40-456F-888F-1D39398C3D84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02B12A-BB45-4F96-983A-8D8DFF86BD40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4E20CA5-F684-4240-879C-38A74C993F64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E9A7F8-12AC-4277-B699-05ECD8971FBC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48C0DF-42C5-473F-99A6-9363CDAFF787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C3290E5-FB7B-46CB-A3EE-B955026A0144}"/>
                </a:ext>
              </a:extLst>
            </p:cNvPr>
            <p:cNvSpPr/>
            <p:nvPr/>
          </p:nvSpPr>
          <p:spPr>
            <a:xfrm>
              <a:off x="4672668" y="367825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3~4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481902B-D4F1-450C-8FE6-1B8464DB947D}"/>
                </a:ext>
              </a:extLst>
            </p:cNvPr>
            <p:cNvSpPr/>
            <p:nvPr/>
          </p:nvSpPr>
          <p:spPr>
            <a:xfrm>
              <a:off x="4673080" y="645940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2~3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30A6B10-47CA-48A3-ACBB-38269C080599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1~2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51813CD-8B18-4F6B-9A92-9565883A48A2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0.9~1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73D2791-052E-4DEE-A7AE-7B9977F7BB01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0.8~0.9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E9754E5-9790-4921-997C-9E36ADC37D90}"/>
                </a:ext>
              </a:extLst>
            </p:cNvPr>
            <p:cNvSpPr/>
            <p:nvPr/>
          </p:nvSpPr>
          <p:spPr>
            <a:xfrm>
              <a:off x="4661501" y="1832306"/>
              <a:ext cx="1068057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0~0.8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B4045C-7732-4D32-93CA-2B3E82AD63C0}"/>
              </a:ext>
            </a:extLst>
          </p:cNvPr>
          <p:cNvGrpSpPr/>
          <p:nvPr/>
        </p:nvGrpSpPr>
        <p:grpSpPr>
          <a:xfrm>
            <a:off x="10627249" y="4431546"/>
            <a:ext cx="733530" cy="941797"/>
            <a:chOff x="4379053" y="367825"/>
            <a:chExt cx="1350505" cy="16537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DA39906-EB3A-4ED4-9175-D45ACD9C477C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8FFCEF5-6A54-4BA9-8571-735BA68EBBD1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CE302C8-34CC-460E-98F4-AE4BA48BB367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CBE6C9A-CC86-4221-BDCF-41A6779E51A0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C2ED545-60E1-45E7-A99E-E73F260403F4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E9870FC-8493-4BB4-87D2-3FAC9CE60EC7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C232286-F6B3-474F-A6E8-646EE33C6969}"/>
                </a:ext>
              </a:extLst>
            </p:cNvPr>
            <p:cNvSpPr/>
            <p:nvPr/>
          </p:nvSpPr>
          <p:spPr>
            <a:xfrm>
              <a:off x="4672668" y="367825"/>
              <a:ext cx="105523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3~4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8ABA5B9-B624-40A0-9B79-81856722D7F5}"/>
                </a:ext>
              </a:extLst>
            </p:cNvPr>
            <p:cNvSpPr/>
            <p:nvPr/>
          </p:nvSpPr>
          <p:spPr>
            <a:xfrm>
              <a:off x="4673080" y="645940"/>
              <a:ext cx="105523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2~3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85FB320-E186-454D-B54A-9660ECE17BCB}"/>
                </a:ext>
              </a:extLst>
            </p:cNvPr>
            <p:cNvSpPr/>
            <p:nvPr/>
          </p:nvSpPr>
          <p:spPr>
            <a:xfrm>
              <a:off x="4673080" y="924097"/>
              <a:ext cx="105523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1~2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9DC2512-B929-4020-B0E9-6C23390A5A79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0.9~1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C017012-5CD7-4AEE-B886-2FF7D402214C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0.8~0.9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30560CD-CC60-4E24-A2A6-70042FAACC19}"/>
                </a:ext>
              </a:extLst>
            </p:cNvPr>
            <p:cNvSpPr/>
            <p:nvPr/>
          </p:nvSpPr>
          <p:spPr>
            <a:xfrm>
              <a:off x="4661500" y="1832306"/>
              <a:ext cx="1068057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0~0.8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1A7BA07-D503-4CB8-8848-5905BAEA1FFE}"/>
              </a:ext>
            </a:extLst>
          </p:cNvPr>
          <p:cNvSpPr/>
          <p:nvPr/>
        </p:nvSpPr>
        <p:spPr>
          <a:xfrm>
            <a:off x="2262964" y="2701255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8AA2A45-0AEB-46EC-A348-D99C1C0750EB}"/>
              </a:ext>
            </a:extLst>
          </p:cNvPr>
          <p:cNvSpPr/>
          <p:nvPr/>
        </p:nvSpPr>
        <p:spPr>
          <a:xfrm>
            <a:off x="4004141" y="2799927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평대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2B07088-E4F0-4965-AD91-ABA07C0162F3}"/>
              </a:ext>
            </a:extLst>
          </p:cNvPr>
          <p:cNvSpPr/>
          <p:nvPr/>
        </p:nvSpPr>
        <p:spPr>
          <a:xfrm>
            <a:off x="4223446" y="3567071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E20FD62-DF5C-407B-9D59-AB4998448F74}"/>
              </a:ext>
            </a:extLst>
          </p:cNvPr>
          <p:cNvSpPr/>
          <p:nvPr/>
        </p:nvSpPr>
        <p:spPr>
          <a:xfrm>
            <a:off x="8165634" y="2642858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92E0F6C-9F95-485D-8EA4-EC421C1277FA}"/>
              </a:ext>
            </a:extLst>
          </p:cNvPr>
          <p:cNvSpPr/>
          <p:nvPr/>
        </p:nvSpPr>
        <p:spPr>
          <a:xfrm>
            <a:off x="9795541" y="2799927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평대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EF47776-7692-418A-9D0B-CEB609777078}"/>
              </a:ext>
            </a:extLst>
          </p:cNvPr>
          <p:cNvSpPr/>
          <p:nvPr/>
        </p:nvSpPr>
        <p:spPr>
          <a:xfrm>
            <a:off x="9949825" y="3558940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</p:spTree>
    <p:extLst>
      <p:ext uri="{BB962C8B-B14F-4D97-AF65-F5344CB8AC3E}">
        <p14:creationId xmlns:p14="http://schemas.microsoft.com/office/powerpoint/2010/main" val="1624587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90C6C62-7AE0-46F1-AB7E-ECE4C768D1DF}"/>
              </a:ext>
            </a:extLst>
          </p:cNvPr>
          <p:cNvSpPr/>
          <p:nvPr/>
        </p:nvSpPr>
        <p:spPr>
          <a:xfrm>
            <a:off x="7670203" y="1692676"/>
            <a:ext cx="3728050" cy="4214232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70A9F0"/>
                </a:solidFill>
              </a:rPr>
              <a:t>외국인</a:t>
            </a:r>
            <a:endParaRPr lang="en-US" altLang="ko-KR" sz="3200" b="1" dirty="0">
              <a:solidFill>
                <a:srgbClr val="70A9F0"/>
              </a:solidFill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하도</a:t>
            </a:r>
            <a:endParaRPr lang="en-US" altLang="ko-KR" dirty="0">
              <a:solidFill>
                <a:srgbClr val="70A9F0"/>
              </a:solidFill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음식</a:t>
            </a:r>
            <a:endParaRPr lang="en-US" altLang="ko-KR" dirty="0">
              <a:solidFill>
                <a:srgbClr val="70A9F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37F0E9-3AC5-47B0-8457-CB163ABC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6" y="1692667"/>
            <a:ext cx="5548331" cy="4214232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7E742B-9F1C-40B8-9996-3DC5ABCA77B1}"/>
              </a:ext>
            </a:extLst>
          </p:cNvPr>
          <p:cNvGrpSpPr/>
          <p:nvPr/>
        </p:nvGrpSpPr>
        <p:grpSpPr>
          <a:xfrm>
            <a:off x="5269826" y="4786686"/>
            <a:ext cx="1002647" cy="1025702"/>
            <a:chOff x="4379053" y="367825"/>
            <a:chExt cx="1350505" cy="1653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CFBCAF-3757-4AB4-9128-6DA9CBDFFAA8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2A016A-9B54-4D84-81F9-63CA0CB7F743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B491B40-DEB7-45C6-82AA-0AB89D19393B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974D43-EE90-4027-9342-39B80D0BCFA7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183F93-075E-402A-AC0E-AA30EAB62CBA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85537B-5BE1-4B20-AA40-B37F09832F4A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A7D689B-FD0B-4280-A309-C2BE87CCD602}"/>
                </a:ext>
              </a:extLst>
            </p:cNvPr>
            <p:cNvSpPr/>
            <p:nvPr/>
          </p:nvSpPr>
          <p:spPr>
            <a:xfrm>
              <a:off x="4672668" y="367825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0.04~0.02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0AC3E4-1D37-4C1A-B611-9A5720E3AB6B}"/>
                </a:ext>
              </a:extLst>
            </p:cNvPr>
            <p:cNvSpPr/>
            <p:nvPr/>
          </p:nvSpPr>
          <p:spPr>
            <a:xfrm>
              <a:off x="4673080" y="645940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0.009~0.02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9931A1-89F9-417F-ADC6-6CB744D948FE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0.009~0.007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47987A-6CE7-4081-A541-4E83FD620D27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0.005~0.007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85CEF1-467B-4B8B-8D9F-5D5F0D14D9EB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0.003~0.005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5435B83-CB08-4F5F-8961-F3B55BA5D484}"/>
                </a:ext>
              </a:extLst>
            </p:cNvPr>
            <p:cNvSpPr/>
            <p:nvPr/>
          </p:nvSpPr>
          <p:spPr>
            <a:xfrm>
              <a:off x="4661501" y="1832306"/>
              <a:ext cx="106681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0~0.003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DBFC65D-24C8-4F86-BFBE-82BADF1472C1}"/>
              </a:ext>
            </a:extLst>
          </p:cNvPr>
          <p:cNvSpPr/>
          <p:nvPr/>
        </p:nvSpPr>
        <p:spPr>
          <a:xfrm>
            <a:off x="2462339" y="2540180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E1251E1-4470-4C0B-BB82-FC0E85E499E3}"/>
              </a:ext>
            </a:extLst>
          </p:cNvPr>
          <p:cNvSpPr/>
          <p:nvPr/>
        </p:nvSpPr>
        <p:spPr>
          <a:xfrm>
            <a:off x="5269826" y="3330327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하도</a:t>
            </a:r>
          </a:p>
        </p:txBody>
      </p:sp>
    </p:spTree>
    <p:extLst>
      <p:ext uri="{BB962C8B-B14F-4D97-AF65-F5344CB8AC3E}">
        <p14:creationId xmlns:p14="http://schemas.microsoft.com/office/powerpoint/2010/main" val="344281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441E893E-C0A7-4D8E-AB8F-96A5AECF42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2244065"/>
              </p:ext>
            </p:extLst>
          </p:nvPr>
        </p:nvGraphicFramePr>
        <p:xfrm>
          <a:off x="766550" y="1575598"/>
          <a:ext cx="6759665" cy="472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64C323-9403-4AFB-92A1-89F4C8E04998}"/>
              </a:ext>
            </a:extLst>
          </p:cNvPr>
          <p:cNvSpPr/>
          <p:nvPr/>
        </p:nvSpPr>
        <p:spPr>
          <a:xfrm>
            <a:off x="8199455" y="2370420"/>
            <a:ext cx="3225995" cy="3135534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ko-KR" altLang="en-US" sz="2400" b="1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음식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,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커피</a:t>
            </a:r>
            <a:endParaRPr lang="en-US" altLang="ko-KR" sz="2400" b="1" dirty="0">
              <a:solidFill>
                <a:srgbClr val="70A9F0"/>
              </a:solidFill>
              <a:latin typeface="+mj-lt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세화 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음식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,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술</a:t>
            </a:r>
            <a:endParaRPr lang="en-US" altLang="ko-KR" sz="2400" b="1" dirty="0">
              <a:solidFill>
                <a:srgbClr val="70A9F0"/>
              </a:solidFill>
              <a:latin typeface="+mj-lt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 err="1">
                <a:solidFill>
                  <a:srgbClr val="70A9F0"/>
                </a:solidFill>
                <a:latin typeface="+mj-lt"/>
              </a:rPr>
              <a:t>평대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음식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,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커피</a:t>
            </a:r>
          </a:p>
        </p:txBody>
      </p:sp>
    </p:spTree>
    <p:extLst>
      <p:ext uri="{BB962C8B-B14F-4D97-AF65-F5344CB8AC3E}">
        <p14:creationId xmlns:p14="http://schemas.microsoft.com/office/powerpoint/2010/main" val="4212957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C2622B-37A4-4AB6-A81E-9490B2CAB5B1}"/>
              </a:ext>
            </a:extLst>
          </p:cNvPr>
          <p:cNvSpPr txBox="1"/>
          <p:nvPr/>
        </p:nvSpPr>
        <p:spPr>
          <a:xfrm>
            <a:off x="1261696" y="4178104"/>
            <a:ext cx="4451264" cy="175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SNS </a:t>
            </a:r>
            <a:r>
              <a:rPr lang="en-US" altLang="ko-KR" b="1" dirty="0" err="1">
                <a:solidFill>
                  <a:schemeClr val="accent1"/>
                </a:solidFill>
              </a:rPr>
              <a:t>DataSet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Index : DB index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ea typeface="나눔고딕" panose="020D0604000000000000" pitchFamily="50" charset="-127"/>
              </a:rPr>
              <a:t>Create_at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 : 2019/01/01 ~ 2019/12/31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ea typeface="나눔고딕" panose="020D0604000000000000" pitchFamily="50" charset="-127"/>
              </a:rPr>
              <a:t>Sns_type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인스타그램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네이버 블로그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, …..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Title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제목</a:t>
            </a:r>
            <a:endParaRPr lang="en-US" altLang="ko-KR" sz="1400" dirty="0">
              <a:solidFill>
                <a:schemeClr val="accent1"/>
              </a:solidFill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90F811-875A-4CDA-BBB9-41669ACE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96" y="1617434"/>
            <a:ext cx="9250066" cy="2166057"/>
          </a:xfrm>
          <a:prstGeom prst="rect">
            <a:avLst/>
          </a:prstGeom>
          <a:ln w="19050">
            <a:solidFill>
              <a:srgbClr val="70A9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B60503-D764-4B51-B31A-760EF24D799E}"/>
              </a:ext>
            </a:extLst>
          </p:cNvPr>
          <p:cNvSpPr txBox="1"/>
          <p:nvPr/>
        </p:nvSpPr>
        <p:spPr>
          <a:xfrm>
            <a:off x="5712960" y="4593602"/>
            <a:ext cx="387384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ea typeface="나눔고딕" panose="020D0604000000000000" pitchFamily="50" charset="-127"/>
              </a:rPr>
              <a:t>Create_by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작성자 아이디</a:t>
            </a:r>
            <a:endParaRPr lang="en-US" altLang="ko-KR" sz="1400" dirty="0">
              <a:solidFill>
                <a:schemeClr val="accent1"/>
              </a:solidFill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ea typeface="나눔고딕" panose="020D0604000000000000" pitchFamily="50" charset="-127"/>
              </a:rPr>
              <a:t>View_count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조회 수</a:t>
            </a:r>
            <a:endParaRPr lang="en-US" altLang="ko-KR" sz="1400" dirty="0">
              <a:solidFill>
                <a:schemeClr val="accent1"/>
              </a:solidFill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ea typeface="나눔고딕" panose="020D0604000000000000" pitchFamily="50" charset="-127"/>
              </a:rPr>
              <a:t>Comment_count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댓글 수</a:t>
            </a:r>
            <a:endParaRPr lang="en-US" altLang="ko-KR" sz="1400" dirty="0">
              <a:solidFill>
                <a:schemeClr val="accent1"/>
              </a:solidFill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Contents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작성 내용</a:t>
            </a:r>
            <a:endParaRPr lang="en-US" altLang="ko-KR" sz="1400" dirty="0">
              <a:solidFill>
                <a:schemeClr val="accent1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314042EA-C952-46B5-B770-B928F2135C9D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A9F0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5412B26-A27B-4053-9813-35B13892AC39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71DC21-2AC8-478A-A84C-9A58ADE38F4E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1267DC-8D4B-4BCD-B61B-F0B4BFC96B70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DEEA150-262C-4F27-88E9-9E3922A446CD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E7FEC5-AD0E-41D8-9311-6ACA6D94727F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43060B4-1DF1-44E7-A797-6E1647B58763}"/>
              </a:ext>
            </a:extLst>
          </p:cNvPr>
          <p:cNvSpPr/>
          <p:nvPr/>
        </p:nvSpPr>
        <p:spPr>
          <a:xfrm>
            <a:off x="1261694" y="3969572"/>
            <a:ext cx="9250067" cy="2581835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9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F151DA-318C-46EE-8299-D62C7D26760D}"/>
              </a:ext>
            </a:extLst>
          </p:cNvPr>
          <p:cNvSpPr txBox="1"/>
          <p:nvPr/>
        </p:nvSpPr>
        <p:spPr>
          <a:xfrm>
            <a:off x="1234671" y="1530420"/>
            <a:ext cx="298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Tag</a:t>
            </a: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 추출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지역 추출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A46E-B531-4614-B3A1-B816AFA4F1C6}"/>
              </a:ext>
            </a:extLst>
          </p:cNvPr>
          <p:cNvSpPr txBox="1"/>
          <p:nvPr/>
        </p:nvSpPr>
        <p:spPr>
          <a:xfrm>
            <a:off x="1234671" y="2140566"/>
            <a:ext cx="946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70A9F0"/>
                </a:solidFill>
              </a:rPr>
              <a:t>구좌읍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ko-KR" altLang="en-US" b="1" dirty="0" err="1">
                <a:solidFill>
                  <a:srgbClr val="70A9F0"/>
                </a:solidFill>
              </a:rPr>
              <a:t>지역명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: </a:t>
            </a:r>
            <a:r>
              <a:rPr lang="ko-KR" altLang="en-US" dirty="0">
                <a:solidFill>
                  <a:schemeClr val="accent1"/>
                </a:solidFill>
              </a:rPr>
              <a:t>구좌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김녕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덕천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동복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세화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송당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월정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종달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평대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하도리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한동리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행원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0C03F3-9E36-4EBE-9EBE-386AD931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2719934"/>
            <a:ext cx="10323431" cy="3882694"/>
          </a:xfrm>
          <a:prstGeom prst="rect">
            <a:avLst/>
          </a:prstGeom>
          <a:ln w="19050" cap="rnd">
            <a:solidFill>
              <a:srgbClr val="70A9F0"/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CAF7E17-EDF2-48B9-8A4F-D4A2B2140EDA}"/>
              </a:ext>
            </a:extLst>
          </p:cNvPr>
          <p:cNvSpPr/>
          <p:nvPr/>
        </p:nvSpPr>
        <p:spPr>
          <a:xfrm>
            <a:off x="1086522" y="1404758"/>
            <a:ext cx="9469187" cy="1200193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0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대괄호 14">
            <a:extLst>
              <a:ext uri="{FF2B5EF4-FFF2-40B4-BE49-F238E27FC236}">
                <a16:creationId xmlns:a16="http://schemas.microsoft.com/office/drawing/2014/main" id="{E3D86D49-5A37-4FDC-AC2F-5ED7B1E73595}"/>
              </a:ext>
            </a:extLst>
          </p:cNvPr>
          <p:cNvSpPr/>
          <p:nvPr/>
        </p:nvSpPr>
        <p:spPr>
          <a:xfrm rot="16200000" flipH="1">
            <a:off x="2071809" y="-262060"/>
            <a:ext cx="472831" cy="3028950"/>
          </a:xfrm>
          <a:prstGeom prst="rightBracket">
            <a:avLst>
              <a:gd name="adj" fmla="val 0"/>
            </a:avLst>
          </a:prstGeom>
          <a:ln w="22225"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FB0AF0-7AB0-41E1-87B2-C815067FFEEE}"/>
              </a:ext>
            </a:extLst>
          </p:cNvPr>
          <p:cNvCxnSpPr>
            <a:stCxn id="15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  <a:ln w="22225"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5FF90F-68A7-407C-B338-60824416B120}"/>
              </a:ext>
            </a:extLst>
          </p:cNvPr>
          <p:cNvSpPr/>
          <p:nvPr/>
        </p:nvSpPr>
        <p:spPr>
          <a:xfrm>
            <a:off x="1235562" y="631277"/>
            <a:ext cx="2145323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70A9F0"/>
                </a:solidFill>
                <a:latin typeface="+mj-lt"/>
              </a:rPr>
              <a:t>IDNEX</a:t>
            </a:r>
            <a:endParaRPr lang="ko-KR" altLang="en-US" sz="4400" b="1" dirty="0">
              <a:solidFill>
                <a:srgbClr val="70A9F0"/>
              </a:solidFill>
              <a:latin typeface="+mj-lt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63C065-A13A-458D-B335-7F53ADF4E6F9}"/>
              </a:ext>
            </a:extLst>
          </p:cNvPr>
          <p:cNvGrpSpPr/>
          <p:nvPr/>
        </p:nvGrpSpPr>
        <p:grpSpPr>
          <a:xfrm>
            <a:off x="1698146" y="2086501"/>
            <a:ext cx="2779392" cy="3973463"/>
            <a:chOff x="1235562" y="1949285"/>
            <a:chExt cx="2779392" cy="397346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86BD2D9-5807-4D29-8F35-38B349096EA7}"/>
                </a:ext>
              </a:extLst>
            </p:cNvPr>
            <p:cNvGrpSpPr/>
            <p:nvPr/>
          </p:nvGrpSpPr>
          <p:grpSpPr>
            <a:xfrm>
              <a:off x="1235562" y="2058025"/>
              <a:ext cx="617463" cy="539526"/>
              <a:chOff x="817719" y="2092749"/>
              <a:chExt cx="617463" cy="539526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FB53119-A77B-4C99-9699-90594F864D04}"/>
                  </a:ext>
                </a:extLst>
              </p:cNvPr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F5B5351-3263-4FAE-9EC5-737300DF24D0}"/>
                  </a:ext>
                </a:extLst>
              </p:cNvPr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999540-D1AE-4795-A0C9-2916EDB9E787}"/>
                </a:ext>
              </a:extLst>
            </p:cNvPr>
            <p:cNvGrpSpPr/>
            <p:nvPr/>
          </p:nvGrpSpPr>
          <p:grpSpPr>
            <a:xfrm>
              <a:off x="1235562" y="3163366"/>
              <a:ext cx="617463" cy="539526"/>
              <a:chOff x="817719" y="2092749"/>
              <a:chExt cx="617463" cy="53952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DA19DA8-6191-48C3-829A-DAA4A64D4B69}"/>
                  </a:ext>
                </a:extLst>
              </p:cNvPr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48966E6-90EB-47D9-BC79-1F5EF023775D}"/>
                  </a:ext>
                </a:extLst>
              </p:cNvPr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A258936-E3A3-4A68-A983-644433AD34D9}"/>
                </a:ext>
              </a:extLst>
            </p:cNvPr>
            <p:cNvGrpSpPr/>
            <p:nvPr/>
          </p:nvGrpSpPr>
          <p:grpSpPr>
            <a:xfrm>
              <a:off x="1237118" y="4277881"/>
              <a:ext cx="617463" cy="539526"/>
              <a:chOff x="817719" y="2092749"/>
              <a:chExt cx="617463" cy="5395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CF0FE9E-B9E4-4572-8D07-44EC92758C65}"/>
                  </a:ext>
                </a:extLst>
              </p:cNvPr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B14715A-A37F-4216-806B-06CB2E354C5E}"/>
                  </a:ext>
                </a:extLst>
              </p:cNvPr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1D969B4-D2B8-463E-B7E0-82872EC1E5C8}"/>
                </a:ext>
              </a:extLst>
            </p:cNvPr>
            <p:cNvGrpSpPr/>
            <p:nvPr/>
          </p:nvGrpSpPr>
          <p:grpSpPr>
            <a:xfrm>
              <a:off x="1235562" y="5383222"/>
              <a:ext cx="617463" cy="539526"/>
              <a:chOff x="817719" y="2092749"/>
              <a:chExt cx="617463" cy="53952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B6510F2-7C8C-4005-976C-D964BD489C77}"/>
                  </a:ext>
                </a:extLst>
              </p:cNvPr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E22A7C7-9993-4E4E-952F-4A8F0795AEDC}"/>
                  </a:ext>
                </a:extLst>
              </p:cNvPr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0378134-5DED-42DB-876B-9D0D49E15A2C}"/>
                </a:ext>
              </a:extLst>
            </p:cNvPr>
            <p:cNvSpPr/>
            <p:nvPr/>
          </p:nvSpPr>
          <p:spPr>
            <a:xfrm>
              <a:off x="1998431" y="2003654"/>
              <a:ext cx="1524776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 ExtraBold" panose="020D0904000000000000" pitchFamily="50" charset="-127"/>
                  <a:cs typeface="Aharoni" panose="02010803020104030203" pitchFamily="2" charset="-79"/>
                </a:rPr>
                <a:t>분석 주제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2D5D733-24EB-4EC3-B742-F2A58B38E2A7}"/>
                </a:ext>
              </a:extLst>
            </p:cNvPr>
            <p:cNvSpPr/>
            <p:nvPr/>
          </p:nvSpPr>
          <p:spPr>
            <a:xfrm>
              <a:off x="1284680" y="1949285"/>
              <a:ext cx="362600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HY신명조" panose="02030600000101010101" pitchFamily="18" charset="-127"/>
                  <a:cs typeface="Aharoni" panose="02010803020104030203" pitchFamily="2" charset="-79"/>
                </a:rPr>
                <a:t>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E75320-E2D9-4F3B-8348-31F2F5A0907D}"/>
                </a:ext>
              </a:extLst>
            </p:cNvPr>
            <p:cNvSpPr/>
            <p:nvPr/>
          </p:nvSpPr>
          <p:spPr>
            <a:xfrm>
              <a:off x="1284680" y="3054626"/>
              <a:ext cx="362600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HY신명조" panose="02030600000101010101" pitchFamily="18" charset="-127"/>
                  <a:cs typeface="Aharoni" panose="02010803020104030203" pitchFamily="2" charset="-79"/>
                </a:rPr>
                <a:t>2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A5F2F07-FCF3-4019-B410-31B94269B326}"/>
                </a:ext>
              </a:extLst>
            </p:cNvPr>
            <p:cNvSpPr/>
            <p:nvPr/>
          </p:nvSpPr>
          <p:spPr>
            <a:xfrm>
              <a:off x="1286138" y="4159967"/>
              <a:ext cx="362600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HY신명조" panose="02030600000101010101" pitchFamily="18" charset="-127"/>
                  <a:cs typeface="Aharoni" panose="02010803020104030203" pitchFamily="2" charset="-79"/>
                </a:rPr>
                <a:t>3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31E117A-C1B0-49A1-AB2E-1C210490EADD}"/>
                </a:ext>
              </a:extLst>
            </p:cNvPr>
            <p:cNvSpPr/>
            <p:nvPr/>
          </p:nvSpPr>
          <p:spPr>
            <a:xfrm>
              <a:off x="1293038" y="5265308"/>
              <a:ext cx="362600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HY신명조" panose="02030600000101010101" pitchFamily="18" charset="-127"/>
                  <a:cs typeface="Aharoni" panose="02010803020104030203" pitchFamily="2" charset="-79"/>
                </a:rPr>
                <a:t>4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293D630-DE19-48A2-BECA-61E76EAB186E}"/>
                </a:ext>
              </a:extLst>
            </p:cNvPr>
            <p:cNvSpPr/>
            <p:nvPr/>
          </p:nvSpPr>
          <p:spPr>
            <a:xfrm>
              <a:off x="2073397" y="3108995"/>
              <a:ext cx="1832553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 ExtraBold" panose="020D0904000000000000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31F052-DE9C-42AC-A1F1-A5D00CE93543}"/>
                </a:ext>
              </a:extLst>
            </p:cNvPr>
            <p:cNvSpPr/>
            <p:nvPr/>
          </p:nvSpPr>
          <p:spPr>
            <a:xfrm>
              <a:off x="2073397" y="4223510"/>
              <a:ext cx="1941557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 ExtraBold" panose="020D0904000000000000" pitchFamily="50" charset="-127"/>
                  <a:cs typeface="Aharoni" panose="02010803020104030203" pitchFamily="2" charset="-79"/>
                </a:rPr>
                <a:t>분석 및 결과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43787D2-0C13-4440-BAAE-FA34444A8184}"/>
                </a:ext>
              </a:extLst>
            </p:cNvPr>
            <p:cNvSpPr/>
            <p:nvPr/>
          </p:nvSpPr>
          <p:spPr>
            <a:xfrm>
              <a:off x="2073397" y="5328851"/>
              <a:ext cx="80021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 ExtraBold" panose="020D0904000000000000" pitchFamily="50" charset="-127"/>
                  <a:cs typeface="Aharoni" panose="02010803020104030203" pitchFamily="2" charset="-79"/>
                </a:rPr>
                <a:t>결과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5FA06C1-B2C8-4B2C-9B27-EF8243852924}"/>
              </a:ext>
            </a:extLst>
          </p:cNvPr>
          <p:cNvSpPr txBox="1"/>
          <p:nvPr/>
        </p:nvSpPr>
        <p:spPr>
          <a:xfrm>
            <a:off x="6826232" y="1950273"/>
            <a:ext cx="272782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분석 배경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lt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분석 목적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DE8621-1A86-4451-AAA2-5D330236C5D6}"/>
              </a:ext>
            </a:extLst>
          </p:cNvPr>
          <p:cNvSpPr txBox="1"/>
          <p:nvPr/>
        </p:nvSpPr>
        <p:spPr>
          <a:xfrm>
            <a:off x="6826232" y="3232078"/>
            <a:ext cx="346054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데이터 구성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838A99-CB30-4D27-86EF-5361EE468A80}"/>
              </a:ext>
            </a:extLst>
          </p:cNvPr>
          <p:cNvSpPr txBox="1"/>
          <p:nvPr/>
        </p:nvSpPr>
        <p:spPr>
          <a:xfrm>
            <a:off x="6826232" y="4250836"/>
            <a:ext cx="3220735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분석 과정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lt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분석 결과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E79549-9D17-4AA7-93D2-762D4BB673A7}"/>
              </a:ext>
            </a:extLst>
          </p:cNvPr>
          <p:cNvSpPr txBox="1"/>
          <p:nvPr/>
        </p:nvSpPr>
        <p:spPr>
          <a:xfrm>
            <a:off x="6826232" y="5477357"/>
            <a:ext cx="322073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결과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908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9F524A93-616E-4DEA-A3AB-431D19E7A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691068"/>
              </p:ext>
            </p:extLst>
          </p:nvPr>
        </p:nvGraphicFramePr>
        <p:xfrm>
          <a:off x="3461808" y="14047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8789AE-E8AD-46CD-B082-12674F3E51A7}"/>
              </a:ext>
            </a:extLst>
          </p:cNvPr>
          <p:cNvSpPr txBox="1"/>
          <p:nvPr/>
        </p:nvSpPr>
        <p:spPr>
          <a:xfrm>
            <a:off x="419901" y="2958354"/>
            <a:ext cx="32782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 w="0"/>
                <a:solidFill>
                  <a:srgbClr val="70A9F0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SNS</a:t>
            </a:r>
            <a:endParaRPr lang="ko-KR" altLang="en-US" sz="11500" dirty="0">
              <a:ln w="0"/>
              <a:solidFill>
                <a:srgbClr val="70A9F0"/>
              </a:soli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571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5EDB94-A237-4CEB-8494-6F8165E40E4D}"/>
              </a:ext>
            </a:extLst>
          </p:cNvPr>
          <p:cNvGrpSpPr/>
          <p:nvPr/>
        </p:nvGrpSpPr>
        <p:grpSpPr>
          <a:xfrm>
            <a:off x="8355374" y="1717953"/>
            <a:ext cx="3659917" cy="4399700"/>
            <a:chOff x="4366195" y="1766208"/>
            <a:chExt cx="3659917" cy="43997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E4813F-471B-4E48-8271-F149094F7C1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9" t="16073" r="28491" b="18813"/>
            <a:stretch/>
          </p:blipFill>
          <p:spPr>
            <a:xfrm>
              <a:off x="4576154" y="2600712"/>
              <a:ext cx="3240000" cy="3330000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64B2FF2-8B47-4DD7-9DFC-7A04723C46F8}"/>
                </a:ext>
              </a:extLst>
            </p:cNvPr>
            <p:cNvSpPr/>
            <p:nvPr/>
          </p:nvSpPr>
          <p:spPr>
            <a:xfrm>
              <a:off x="4429644" y="2600712"/>
              <a:ext cx="3482358" cy="356519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4730A2F-F42C-4D6A-9313-9A1510F11014}"/>
                </a:ext>
              </a:extLst>
            </p:cNvPr>
            <p:cNvSpPr/>
            <p:nvPr/>
          </p:nvSpPr>
          <p:spPr>
            <a:xfrm>
              <a:off x="4366195" y="1766208"/>
              <a:ext cx="3659917" cy="523220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Contents</a:t>
              </a:r>
              <a:r>
                <a:rPr lang="ko-KR" altLang="en-US" sz="2400" b="1" dirty="0">
                  <a:solidFill>
                    <a:srgbClr val="70A9F0"/>
                  </a:solidFill>
                  <a:latin typeface="+mj-lt"/>
                </a:rPr>
                <a:t> </a:t>
              </a:r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Word Cloud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2B0BFE-BDBC-430F-BB95-8B3450B144FC}"/>
              </a:ext>
            </a:extLst>
          </p:cNvPr>
          <p:cNvGrpSpPr/>
          <p:nvPr/>
        </p:nvGrpSpPr>
        <p:grpSpPr>
          <a:xfrm>
            <a:off x="274915" y="1760495"/>
            <a:ext cx="3482357" cy="4357875"/>
            <a:chOff x="412931" y="1760495"/>
            <a:chExt cx="3482357" cy="43578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4270CAC-53CA-4474-B189-B4FC11AE68E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01" t="18246" r="28987" b="16330"/>
            <a:stretch/>
          </p:blipFill>
          <p:spPr>
            <a:xfrm>
              <a:off x="588204" y="2762474"/>
              <a:ext cx="3060000" cy="3150000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3FFFB9B-CC4F-4722-863E-AED221349E49}"/>
                </a:ext>
              </a:extLst>
            </p:cNvPr>
            <p:cNvSpPr/>
            <p:nvPr/>
          </p:nvSpPr>
          <p:spPr>
            <a:xfrm>
              <a:off x="412931" y="2553174"/>
              <a:ext cx="3482357" cy="356519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4F3A62-40E6-4047-83ED-22ABBB53D0D5}"/>
                </a:ext>
              </a:extLst>
            </p:cNvPr>
            <p:cNvSpPr/>
            <p:nvPr/>
          </p:nvSpPr>
          <p:spPr>
            <a:xfrm>
              <a:off x="813623" y="1760495"/>
              <a:ext cx="2680971" cy="495620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Tag Word Cloud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FC3155-EA64-4E41-AD8C-1D002833C3FF}"/>
              </a:ext>
            </a:extLst>
          </p:cNvPr>
          <p:cNvGrpSpPr/>
          <p:nvPr/>
        </p:nvGrpSpPr>
        <p:grpSpPr>
          <a:xfrm>
            <a:off x="4315143" y="1728231"/>
            <a:ext cx="3482360" cy="4389422"/>
            <a:chOff x="8446358" y="1776486"/>
            <a:chExt cx="3482360" cy="438942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196BC2E-B516-4153-A00A-5A8B93511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61" t="18246" r="32195" b="20256"/>
            <a:stretch/>
          </p:blipFill>
          <p:spPr>
            <a:xfrm>
              <a:off x="8630351" y="2683648"/>
              <a:ext cx="3060000" cy="3228826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4F2EDEA-F6E5-4FF3-A6AC-D4B41B1569B9}"/>
                </a:ext>
              </a:extLst>
            </p:cNvPr>
            <p:cNvSpPr/>
            <p:nvPr/>
          </p:nvSpPr>
          <p:spPr>
            <a:xfrm>
              <a:off x="8446358" y="2535572"/>
              <a:ext cx="3482360" cy="363033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5C4AAE9-7F05-43E2-BE21-211BFB7F5D1E}"/>
                </a:ext>
              </a:extLst>
            </p:cNvPr>
            <p:cNvSpPr/>
            <p:nvPr/>
          </p:nvSpPr>
          <p:spPr>
            <a:xfrm>
              <a:off x="8663879" y="1776486"/>
              <a:ext cx="2992943" cy="512942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Place Word Cloud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3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083153" y="-816069"/>
            <a:ext cx="77795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7564574" cy="1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1B0C96D-25FF-4E11-9DEB-E258B26498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757509"/>
              </p:ext>
            </p:extLst>
          </p:nvPr>
        </p:nvGraphicFramePr>
        <p:xfrm>
          <a:off x="3990116" y="1518557"/>
          <a:ext cx="7553064" cy="461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EE44FCD8-3E9D-4DDE-9F65-5310270413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666669"/>
              </p:ext>
            </p:extLst>
          </p:nvPr>
        </p:nvGraphicFramePr>
        <p:xfrm>
          <a:off x="-130143" y="1783815"/>
          <a:ext cx="4742767" cy="395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9135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083153" y="-816069"/>
            <a:ext cx="77795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7198814" cy="1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1AB471-8D30-4E9D-AAA1-46063A9B60D8}"/>
              </a:ext>
            </a:extLst>
          </p:cNvPr>
          <p:cNvGrpSpPr/>
          <p:nvPr/>
        </p:nvGrpSpPr>
        <p:grpSpPr>
          <a:xfrm>
            <a:off x="3765616" y="1520189"/>
            <a:ext cx="7473808" cy="4661737"/>
            <a:chOff x="2456942" y="1372713"/>
            <a:chExt cx="4987350" cy="466173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7D64AA9-E2F3-47C0-9D28-E5323AB8D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6942" y="1372713"/>
              <a:ext cx="4987350" cy="4661737"/>
            </a:xfrm>
            <a:prstGeom prst="rect">
              <a:avLst/>
            </a:prstGeom>
            <a:ln w="19050">
              <a:solidFill>
                <a:srgbClr val="70A9F0"/>
              </a:solidFill>
            </a:ln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18A51D9-3334-4B73-A6AF-6D9BC4E211A0}"/>
                </a:ext>
              </a:extLst>
            </p:cNvPr>
            <p:cNvSpPr/>
            <p:nvPr/>
          </p:nvSpPr>
          <p:spPr>
            <a:xfrm>
              <a:off x="2721685" y="2506532"/>
              <a:ext cx="462579" cy="204395"/>
            </a:xfrm>
            <a:prstGeom prst="roundRect">
              <a:avLst/>
            </a:prstGeom>
            <a:noFill/>
            <a:ln w="1905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97B5C2F-7729-4748-838E-5C8770384BAB}"/>
                </a:ext>
              </a:extLst>
            </p:cNvPr>
            <p:cNvSpPr/>
            <p:nvPr/>
          </p:nvSpPr>
          <p:spPr>
            <a:xfrm>
              <a:off x="2675883" y="3742547"/>
              <a:ext cx="462579" cy="204395"/>
            </a:xfrm>
            <a:prstGeom prst="roundRect">
              <a:avLst/>
            </a:prstGeom>
            <a:noFill/>
            <a:ln w="1905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920B088-65C9-43DA-9298-929B631055FE}"/>
                </a:ext>
              </a:extLst>
            </p:cNvPr>
            <p:cNvSpPr/>
            <p:nvPr/>
          </p:nvSpPr>
          <p:spPr>
            <a:xfrm>
              <a:off x="2667895" y="4948485"/>
              <a:ext cx="335666" cy="204395"/>
            </a:xfrm>
            <a:prstGeom prst="roundRect">
              <a:avLst/>
            </a:prstGeom>
            <a:noFill/>
            <a:ln w="1905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8BA15BA-3E16-45E1-8C39-3CBC4701960E}"/>
              </a:ext>
            </a:extLst>
          </p:cNvPr>
          <p:cNvCxnSpPr>
            <a:cxnSpLocks/>
            <a:stCxn id="42" idx="3"/>
            <a:endCxn id="11" idx="1"/>
          </p:cNvCxnSpPr>
          <p:nvPr/>
        </p:nvCxnSpPr>
        <p:spPr>
          <a:xfrm flipV="1">
            <a:off x="2318914" y="2756206"/>
            <a:ext cx="1843433" cy="1236014"/>
          </a:xfrm>
          <a:prstGeom prst="bentConnector3">
            <a:avLst>
              <a:gd name="adj1" fmla="val 48636"/>
            </a:avLst>
          </a:prstGeom>
          <a:ln w="57150">
            <a:solidFill>
              <a:srgbClr val="70A9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88CF15A-A5A1-4437-A9D5-DF85C07F0950}"/>
              </a:ext>
            </a:extLst>
          </p:cNvPr>
          <p:cNvCxnSpPr>
            <a:cxnSpLocks/>
            <a:stCxn id="42" idx="3"/>
            <a:endCxn id="13" idx="1"/>
          </p:cNvCxnSpPr>
          <p:nvPr/>
        </p:nvCxnSpPr>
        <p:spPr>
          <a:xfrm>
            <a:off x="2318914" y="3992220"/>
            <a:ext cx="1762826" cy="1205939"/>
          </a:xfrm>
          <a:prstGeom prst="bentConnector3">
            <a:avLst>
              <a:gd name="adj1" fmla="val 50952"/>
            </a:avLst>
          </a:prstGeom>
          <a:ln w="57150">
            <a:solidFill>
              <a:srgbClr val="70A9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8A05C0-1B24-48BF-BD7E-3F09D5324BE5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318914" y="3992220"/>
            <a:ext cx="1774797" cy="1"/>
          </a:xfrm>
          <a:prstGeom prst="straightConnector1">
            <a:avLst/>
          </a:prstGeom>
          <a:ln w="57150">
            <a:solidFill>
              <a:srgbClr val="70A9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3D12324-C23D-4785-B4DF-D79ED3202E5B}"/>
              </a:ext>
            </a:extLst>
          </p:cNvPr>
          <p:cNvSpPr/>
          <p:nvPr/>
        </p:nvSpPr>
        <p:spPr>
          <a:xfrm>
            <a:off x="350264" y="3608788"/>
            <a:ext cx="1968650" cy="766863"/>
          </a:xfrm>
          <a:prstGeom prst="roundRect">
            <a:avLst/>
          </a:prstGeom>
          <a:solidFill>
            <a:srgbClr val="70A9F0"/>
          </a:solid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+mj-lt"/>
              </a:rPr>
              <a:t>crawling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924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083153" y="-816069"/>
            <a:ext cx="77795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A273CD2-A1C2-49BA-AEC9-1460485C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4462515"/>
            <a:ext cx="10323430" cy="2191056"/>
          </a:xfrm>
          <a:prstGeom prst="rect">
            <a:avLst/>
          </a:prstGeom>
          <a:ln w="19050">
            <a:solidFill>
              <a:srgbClr val="70A9F0"/>
            </a:solidFill>
          </a:ln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F074B05-E6CC-4C58-BF0C-90C543A3E9D1}"/>
              </a:ext>
            </a:extLst>
          </p:cNvPr>
          <p:cNvSpPr/>
          <p:nvPr/>
        </p:nvSpPr>
        <p:spPr>
          <a:xfrm>
            <a:off x="5781000" y="3958770"/>
            <a:ext cx="630000" cy="450000"/>
          </a:xfrm>
          <a:prstGeom prst="downArrow">
            <a:avLst/>
          </a:prstGeom>
          <a:solidFill>
            <a:srgbClr val="70A9F0"/>
          </a:solid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9C22B7-EDF8-4E23-9A5B-0EB9F5CE1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0" y="1536712"/>
            <a:ext cx="10350629" cy="229928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</p:spTree>
    <p:extLst>
      <p:ext uri="{BB962C8B-B14F-4D97-AF65-F5344CB8AC3E}">
        <p14:creationId xmlns:p14="http://schemas.microsoft.com/office/powerpoint/2010/main" val="3533667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073418" y="-825804"/>
            <a:ext cx="79742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AF43CC-CA8B-447F-83A4-3E9212D36FFB}"/>
              </a:ext>
            </a:extLst>
          </p:cNvPr>
          <p:cNvSpPr/>
          <p:nvPr/>
        </p:nvSpPr>
        <p:spPr>
          <a:xfrm>
            <a:off x="5658774" y="1705792"/>
            <a:ext cx="874452" cy="461638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endParaRPr lang="ko-KR" altLang="en-US" b="1" dirty="0">
              <a:solidFill>
                <a:srgbClr val="70A9F0"/>
              </a:solidFill>
              <a:latin typeface="+mj-lt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739C0-D2E5-435F-BDED-B5DC25781B5F}"/>
              </a:ext>
            </a:extLst>
          </p:cNvPr>
          <p:cNvGrpSpPr/>
          <p:nvPr/>
        </p:nvGrpSpPr>
        <p:grpSpPr>
          <a:xfrm>
            <a:off x="4318318" y="636063"/>
            <a:ext cx="2667752" cy="461665"/>
            <a:chOff x="1791416" y="2695905"/>
            <a:chExt cx="2667752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A10002-7149-44EA-A34E-25A905827181}"/>
                </a:ext>
              </a:extLst>
            </p:cNvPr>
            <p:cNvSpPr txBox="1"/>
            <p:nvPr/>
          </p:nvSpPr>
          <p:spPr>
            <a:xfrm>
              <a:off x="1791416" y="2695905"/>
              <a:ext cx="26677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70A9F0"/>
                  </a:solidFill>
                  <a:latin typeface="+mj-lt"/>
                </a:rPr>
                <a:t>게스트하우스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42A0467-42C0-4F48-9386-ECD7DB51CA8C}"/>
                </a:ext>
              </a:extLst>
            </p:cNvPr>
            <p:cNvSpPr/>
            <p:nvPr/>
          </p:nvSpPr>
          <p:spPr>
            <a:xfrm>
              <a:off x="1791416" y="2695905"/>
              <a:ext cx="2066405" cy="430140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A9F0"/>
                </a:solidFill>
                <a:latin typeface="+mj-lt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EF67D9C-24BE-4C04-88AF-D91B4B306E0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5088" r="15082" b="2078"/>
          <a:stretch/>
        </p:blipFill>
        <p:spPr>
          <a:xfrm>
            <a:off x="4296000" y="2621937"/>
            <a:ext cx="3600000" cy="360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</p:spTree>
    <p:extLst>
      <p:ext uri="{BB962C8B-B14F-4D97-AF65-F5344CB8AC3E}">
        <p14:creationId xmlns:p14="http://schemas.microsoft.com/office/powerpoint/2010/main" val="1611431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104668" y="-794554"/>
            <a:ext cx="73492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56C351-B5A6-43FE-BAAD-C8F639C4D9E5}"/>
              </a:ext>
            </a:extLst>
          </p:cNvPr>
          <p:cNvGrpSpPr/>
          <p:nvPr/>
        </p:nvGrpSpPr>
        <p:grpSpPr>
          <a:xfrm>
            <a:off x="4303850" y="628583"/>
            <a:ext cx="2667752" cy="476626"/>
            <a:chOff x="989704" y="1340440"/>
            <a:chExt cx="2667752" cy="4766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E0C241-526A-4799-B782-B1159D5F1BA2}"/>
                </a:ext>
              </a:extLst>
            </p:cNvPr>
            <p:cNvSpPr txBox="1"/>
            <p:nvPr/>
          </p:nvSpPr>
          <p:spPr>
            <a:xfrm>
              <a:off x="989704" y="1351198"/>
              <a:ext cx="2667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70A9F0"/>
                  </a:solidFill>
                  <a:latin typeface="+mj-lt"/>
                </a:rPr>
                <a:t>카페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F98CD3A-47E4-4083-BB3C-EA90EA5C2A8F}"/>
                </a:ext>
              </a:extLst>
            </p:cNvPr>
            <p:cNvSpPr/>
            <p:nvPr/>
          </p:nvSpPr>
          <p:spPr>
            <a:xfrm>
              <a:off x="989704" y="1340440"/>
              <a:ext cx="784870" cy="47662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38A0CC5-D0F1-49EC-8511-41B34159CC71}"/>
              </a:ext>
            </a:extLst>
          </p:cNvPr>
          <p:cNvSpPr/>
          <p:nvPr/>
        </p:nvSpPr>
        <p:spPr>
          <a:xfrm>
            <a:off x="1873589" y="1996472"/>
            <a:ext cx="784870" cy="476626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5A7A785-DA54-44DD-B208-CDB86BD43EE3}"/>
              </a:ext>
            </a:extLst>
          </p:cNvPr>
          <p:cNvSpPr/>
          <p:nvPr/>
        </p:nvSpPr>
        <p:spPr>
          <a:xfrm>
            <a:off x="5637726" y="1996472"/>
            <a:ext cx="784870" cy="476626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세화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E12F1C2-2725-4386-A0A7-EC2B27E9BE90}"/>
              </a:ext>
            </a:extLst>
          </p:cNvPr>
          <p:cNvSpPr/>
          <p:nvPr/>
        </p:nvSpPr>
        <p:spPr>
          <a:xfrm>
            <a:off x="9401863" y="1996472"/>
            <a:ext cx="784870" cy="476626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평대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6AC2F2-D129-47B5-8723-E92E69FBFEB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1" y="2723624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DE9021-70B7-4FEB-A808-0B9598CEC05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54298" y="2723624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434503-D13E-4951-BBAB-8B9C0D78B22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4" y="2723624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</p:spTree>
    <p:extLst>
      <p:ext uri="{BB962C8B-B14F-4D97-AF65-F5344CB8AC3E}">
        <p14:creationId xmlns:p14="http://schemas.microsoft.com/office/powerpoint/2010/main" val="116947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104668" y="-794554"/>
            <a:ext cx="73492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8631DF-AF05-456C-8875-AF8FF0DB6864}"/>
              </a:ext>
            </a:extLst>
          </p:cNvPr>
          <p:cNvGrpSpPr/>
          <p:nvPr/>
        </p:nvGrpSpPr>
        <p:grpSpPr>
          <a:xfrm>
            <a:off x="4418224" y="631228"/>
            <a:ext cx="2667752" cy="461665"/>
            <a:chOff x="978946" y="1361956"/>
            <a:chExt cx="2667752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815D83-23C6-4326-9892-BFD3F93A4549}"/>
                </a:ext>
              </a:extLst>
            </p:cNvPr>
            <p:cNvSpPr txBox="1"/>
            <p:nvPr/>
          </p:nvSpPr>
          <p:spPr>
            <a:xfrm>
              <a:off x="978946" y="1361956"/>
              <a:ext cx="2667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70A9F0"/>
                  </a:solidFill>
                  <a:latin typeface="+mj-lt"/>
                </a:rPr>
                <a:t>맛집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8CF9473-8F1D-4D75-8420-CFED585CE592}"/>
                </a:ext>
              </a:extLst>
            </p:cNvPr>
            <p:cNvSpPr/>
            <p:nvPr/>
          </p:nvSpPr>
          <p:spPr>
            <a:xfrm>
              <a:off x="978946" y="1361956"/>
              <a:ext cx="782301" cy="444582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91DF373-BA00-4F27-B006-23292313C627}"/>
              </a:ext>
            </a:extLst>
          </p:cNvPr>
          <p:cNvSpPr/>
          <p:nvPr/>
        </p:nvSpPr>
        <p:spPr>
          <a:xfrm>
            <a:off x="1844301" y="1974330"/>
            <a:ext cx="782301" cy="444582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BBCDDB4-3FD2-4A3A-A578-AED41D19DE87}"/>
              </a:ext>
            </a:extLst>
          </p:cNvPr>
          <p:cNvSpPr/>
          <p:nvPr/>
        </p:nvSpPr>
        <p:spPr>
          <a:xfrm>
            <a:off x="5752100" y="1973685"/>
            <a:ext cx="782301" cy="444582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평대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0E9E65A-26CD-42DC-8513-21D31BD2DE52}"/>
              </a:ext>
            </a:extLst>
          </p:cNvPr>
          <p:cNvSpPr/>
          <p:nvPr/>
        </p:nvSpPr>
        <p:spPr>
          <a:xfrm>
            <a:off x="9582529" y="1973685"/>
            <a:ext cx="782301" cy="444582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세화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CCF4EC-39AE-426E-9A03-F769224E23B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2822" y="2735048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F7399B-D9DD-41C9-B5A5-A377F80E0C3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03251" y="2735048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CB2844-82F9-48E2-A7C9-D805A91539A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33680" y="2735048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</p:spTree>
    <p:extLst>
      <p:ext uri="{BB962C8B-B14F-4D97-AF65-F5344CB8AC3E}">
        <p14:creationId xmlns:p14="http://schemas.microsoft.com/office/powerpoint/2010/main" val="30727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108528" y="-790694"/>
            <a:ext cx="72720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결과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BB446B7-E081-4106-BA2C-D7F9AA7E99D6}"/>
              </a:ext>
            </a:extLst>
          </p:cNvPr>
          <p:cNvSpPr/>
          <p:nvPr/>
        </p:nvSpPr>
        <p:spPr>
          <a:xfrm>
            <a:off x="6880422" y="1928637"/>
            <a:ext cx="3905026" cy="4001838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70A9F0"/>
                </a:solidFill>
                <a:latin typeface="+mj-lt"/>
              </a:rPr>
              <a:t>게스트하우스 </a:t>
            </a:r>
            <a:r>
              <a:rPr lang="en-US" altLang="ko-KR" sz="2800" b="1" dirty="0">
                <a:solidFill>
                  <a:srgbClr val="70A9F0"/>
                </a:solidFill>
                <a:latin typeface="+mj-lt"/>
              </a:rPr>
              <a:t>Top 3</a:t>
            </a:r>
          </a:p>
          <a:p>
            <a:pPr algn="just"/>
            <a:endParaRPr lang="en-US" altLang="ko-KR" dirty="0">
              <a:solidFill>
                <a:srgbClr val="70A9F0"/>
              </a:solidFill>
            </a:endParaRPr>
          </a:p>
          <a:p>
            <a:pPr marL="800100" lvl="1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라비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lvl="1" algn="just">
              <a:lnSpc>
                <a:spcPct val="250000"/>
              </a:lnSpc>
            </a:pP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2. 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문게스트하우스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lvl="1" algn="just">
              <a:lnSpc>
                <a:spcPct val="250000"/>
              </a:lnSpc>
            </a:pP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3. 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월정리썬시티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963702-5D59-44BC-8255-D9452B88B3F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1579" y="1769556"/>
            <a:ext cx="4320000" cy="432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</p:spTree>
    <p:extLst>
      <p:ext uri="{BB962C8B-B14F-4D97-AF65-F5344CB8AC3E}">
        <p14:creationId xmlns:p14="http://schemas.microsoft.com/office/powerpoint/2010/main" val="246077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108528" y="-790694"/>
            <a:ext cx="72720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결과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6745315-BD6C-45BB-810F-444B398A7856}"/>
              </a:ext>
            </a:extLst>
          </p:cNvPr>
          <p:cNvSpPr/>
          <p:nvPr/>
        </p:nvSpPr>
        <p:spPr>
          <a:xfrm>
            <a:off x="7633841" y="1741249"/>
            <a:ext cx="3715477" cy="4130931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70A9F0"/>
                </a:solidFill>
                <a:latin typeface="+mj-lt"/>
              </a:rPr>
              <a:t>카페 </a:t>
            </a:r>
            <a:r>
              <a:rPr lang="en-US" altLang="ko-KR" sz="2800" b="1" dirty="0">
                <a:solidFill>
                  <a:srgbClr val="70A9F0"/>
                </a:solidFill>
                <a:latin typeface="+mj-lt"/>
              </a:rPr>
              <a:t>Top 3</a:t>
            </a:r>
          </a:p>
          <a:p>
            <a:endParaRPr lang="en-US" altLang="ko-KR" dirty="0">
              <a:solidFill>
                <a:srgbClr val="70A9F0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구좌상회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르토아</a:t>
            </a: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 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베이스먼트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평대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카페공작소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세화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94FFC21-2850-43F1-97D1-675B320072C3}"/>
              </a:ext>
            </a:extLst>
          </p:cNvPr>
          <p:cNvGrpSpPr/>
          <p:nvPr/>
        </p:nvGrpSpPr>
        <p:grpSpPr>
          <a:xfrm>
            <a:off x="842682" y="2006714"/>
            <a:ext cx="6120000" cy="3600000"/>
            <a:chOff x="1277271" y="2099900"/>
            <a:chExt cx="7369051" cy="289601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47CD59C-DF5F-4D5E-8EE1-9D5B2A08F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7271" y="2099915"/>
              <a:ext cx="3305636" cy="2896004"/>
            </a:xfrm>
            <a:prstGeom prst="rect">
              <a:avLst/>
            </a:prstGeom>
            <a:ln w="22225">
              <a:solidFill>
                <a:srgbClr val="70A9F0"/>
              </a:solidFill>
            </a:ln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6A6C7F-F238-49B6-BD2F-064C5B8E7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8108" y="2099908"/>
              <a:ext cx="2819794" cy="2896003"/>
            </a:xfrm>
            <a:prstGeom prst="rect">
              <a:avLst/>
            </a:prstGeom>
            <a:ln w="22225">
              <a:solidFill>
                <a:srgbClr val="70A9F0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4F049D5-EB51-44FF-84BE-22FDD9B66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2633" y="2099900"/>
              <a:ext cx="3143689" cy="2896008"/>
            </a:xfrm>
            <a:prstGeom prst="rect">
              <a:avLst/>
            </a:prstGeom>
            <a:ln w="22225">
              <a:solidFill>
                <a:srgbClr val="70A9F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5591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오른쪽 대괄호 11">
            <a:extLst>
              <a:ext uri="{FF2B5EF4-FFF2-40B4-BE49-F238E27FC236}">
                <a16:creationId xmlns:a16="http://schemas.microsoft.com/office/drawing/2014/main" id="{F318FACD-37C9-4752-A3C7-0BD9AE25E547}"/>
              </a:ext>
            </a:extLst>
          </p:cNvPr>
          <p:cNvSpPr/>
          <p:nvPr/>
        </p:nvSpPr>
        <p:spPr>
          <a:xfrm rot="16200000">
            <a:off x="1978927" y="-731733"/>
            <a:ext cx="989613" cy="341436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6F8461-3FC7-40CD-86B2-5D298CF187A3}"/>
              </a:ext>
            </a:extLst>
          </p:cNvPr>
          <p:cNvCxnSpPr>
            <a:cxnSpLocks/>
          </p:cNvCxnSpPr>
          <p:nvPr/>
        </p:nvCxnSpPr>
        <p:spPr>
          <a:xfrm flipV="1">
            <a:off x="4180917" y="1408280"/>
            <a:ext cx="7261666" cy="6198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03B669B-2FAB-40C0-AB75-3E8CF067488A}"/>
              </a:ext>
            </a:extLst>
          </p:cNvPr>
          <p:cNvGrpSpPr/>
          <p:nvPr/>
        </p:nvGrpSpPr>
        <p:grpSpPr>
          <a:xfrm>
            <a:off x="766550" y="207951"/>
            <a:ext cx="3526041" cy="1200329"/>
            <a:chOff x="706906" y="242646"/>
            <a:chExt cx="3514691" cy="13285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26850D-6FCC-4E2D-89F0-A2669818FC3C}"/>
                </a:ext>
              </a:extLst>
            </p:cNvPr>
            <p:cNvSpPr txBox="1"/>
            <p:nvPr/>
          </p:nvSpPr>
          <p:spPr>
            <a:xfrm>
              <a:off x="1883338" y="1126950"/>
              <a:ext cx="2338259" cy="4087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배경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EDB5BA-C944-4055-B121-438DC16D5AEF}"/>
                </a:ext>
              </a:extLst>
            </p:cNvPr>
            <p:cNvSpPr/>
            <p:nvPr/>
          </p:nvSpPr>
          <p:spPr>
            <a:xfrm>
              <a:off x="1959176" y="686326"/>
              <a:ext cx="1741969" cy="57911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주제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4927EC-40BF-43CF-A88E-8E11C0D1D6C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01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ECB8B4-4080-4837-97C4-629788148646}"/>
              </a:ext>
            </a:extLst>
          </p:cNvPr>
          <p:cNvSpPr/>
          <p:nvPr/>
        </p:nvSpPr>
        <p:spPr>
          <a:xfrm>
            <a:off x="10816206" y="6553711"/>
            <a:ext cx="14820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j-lt"/>
              </a:rPr>
              <a:t>출처 </a:t>
            </a:r>
            <a:r>
              <a:rPr lang="en-US" altLang="ko-KR" sz="800" dirty="0">
                <a:latin typeface="+mj-lt"/>
              </a:rPr>
              <a:t>: https://twitter.com</a:t>
            </a:r>
            <a:endParaRPr lang="ko-KR" altLang="en-US" sz="800" dirty="0">
              <a:latin typeface="+mj-lt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4ADDEDE-05C9-4EBD-A7E2-2852E6F7E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5" b="70332" l="6765" r="96618">
                        <a14:foregroundMark x1="76471" y1="6432" x2="76471" y2="3942"/>
                        <a14:foregroundMark x1="49118" y1="12033" x2="49118" y2="12033"/>
                        <a14:foregroundMark x1="27353" y1="13693" x2="27353" y2="13693"/>
                        <a14:foregroundMark x1="32353" y1="3734" x2="32353" y2="3734"/>
                        <a14:foregroundMark x1="32794" y1="7261" x2="32794" y2="7261"/>
                        <a14:foregroundMark x1="32647" y1="2075" x2="32647" y2="2075"/>
                        <a14:foregroundMark x1="16471" y1="41701" x2="10735" y2="49170"/>
                        <a14:foregroundMark x1="10735" y1="49170" x2="14118" y2="56017"/>
                        <a14:foregroundMark x1="8382" y1="46266" x2="8382" y2="46266"/>
                        <a14:foregroundMark x1="20294" y1="70539" x2="20294" y2="70539"/>
                        <a14:foregroundMark x1="90294" y1="25311" x2="90294" y2="25311"/>
                        <a14:foregroundMark x1="92794" y1="20539" x2="92794" y2="20539"/>
                        <a14:foregroundMark x1="94706" y1="21577" x2="94706" y2="21577"/>
                        <a14:foregroundMark x1="96618" y1="23651" x2="96618" y2="23651"/>
                        <a14:foregroundMark x1="74853" y1="2697" x2="80882" y2="3112"/>
                        <a14:foregroundMark x1="78824" y1="2075" x2="81176" y2="2075"/>
                        <a14:foregroundMark x1="47794" y1="12448" x2="52353" y2="13693"/>
                        <a14:foregroundMark x1="76765" y1="67427" x2="75882" y2="66390"/>
                        <a14:foregroundMark x1="7647" y1="45436" x2="6765" y2="48133"/>
                        <a14:foregroundMark x1="74412" y1="64523" x2="74412" y2="64108"/>
                        <a14:foregroundMark x1="74706" y1="64730" x2="74706" y2="64108"/>
                        <a14:foregroundMark x1="75000" y1="65145" x2="75294" y2="63485"/>
                        <a14:foregroundMark x1="78235" y1="67635" x2="78235" y2="67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b="23459"/>
          <a:stretch/>
        </p:blipFill>
        <p:spPr>
          <a:xfrm>
            <a:off x="5265010" y="2157014"/>
            <a:ext cx="4644907" cy="2644640"/>
          </a:xfrm>
          <a:prstGeom prst="rect">
            <a:avLst/>
          </a:prstGeom>
          <a:ln>
            <a:noFill/>
          </a:ln>
        </p:spPr>
      </p:pic>
      <p:pic>
        <p:nvPicPr>
          <p:cNvPr id="9" name="그래픽 8" descr="실행">
            <a:extLst>
              <a:ext uri="{FF2B5EF4-FFF2-40B4-BE49-F238E27FC236}">
                <a16:creationId xmlns:a16="http://schemas.microsoft.com/office/drawing/2014/main" id="{B2EE526D-B1BD-4ACE-8165-8085BA06C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204845" y="4834574"/>
            <a:ext cx="1829681" cy="17191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0CA478-15E4-4A5B-8964-71FC55185556}"/>
              </a:ext>
            </a:extLst>
          </p:cNvPr>
          <p:cNvSpPr/>
          <p:nvPr/>
        </p:nvSpPr>
        <p:spPr>
          <a:xfrm>
            <a:off x="89196" y="3550316"/>
            <a:ext cx="420339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>
                <a:rot lat="20863934" lon="20295679" rev="1201433"/>
              </a:camera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5400" b="1" dirty="0">
                <a:ln/>
                <a:solidFill>
                  <a:srgbClr val="70A9F0"/>
                </a:solidFill>
                <a:latin typeface="+mj-lt"/>
              </a:rPr>
              <a:t>어디로 가지</a:t>
            </a:r>
            <a:r>
              <a:rPr lang="en-US" altLang="ko-KR" sz="5400" b="1" dirty="0">
                <a:ln/>
                <a:solidFill>
                  <a:srgbClr val="70A9F0"/>
                </a:solidFill>
                <a:latin typeface="+mj-lt"/>
              </a:rPr>
              <a:t>?</a:t>
            </a:r>
          </a:p>
        </p:txBody>
      </p:sp>
      <p:pic>
        <p:nvPicPr>
          <p:cNvPr id="15" name="그래픽 14" descr="이미지">
            <a:extLst>
              <a:ext uri="{FF2B5EF4-FFF2-40B4-BE49-F238E27FC236}">
                <a16:creationId xmlns:a16="http://schemas.microsoft.com/office/drawing/2014/main" id="{EADA8C2F-A272-4F4D-9CAE-B3DD58CA0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846" y="1426570"/>
            <a:ext cx="914400" cy="914400"/>
          </a:xfrm>
          <a:prstGeom prst="rect">
            <a:avLst/>
          </a:prstGeom>
        </p:spPr>
      </p:pic>
      <p:pic>
        <p:nvPicPr>
          <p:cNvPr id="18" name="그래픽 17" descr="클라우드 동기화 중">
            <a:extLst>
              <a:ext uri="{FF2B5EF4-FFF2-40B4-BE49-F238E27FC236}">
                <a16:creationId xmlns:a16="http://schemas.microsoft.com/office/drawing/2014/main" id="{B1C8B2A8-A40C-4573-8317-B0EBFAF17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64297" y="2134767"/>
            <a:ext cx="914400" cy="914400"/>
          </a:xfrm>
          <a:prstGeom prst="rect">
            <a:avLst/>
          </a:prstGeom>
        </p:spPr>
      </p:pic>
      <p:pic>
        <p:nvPicPr>
          <p:cNvPr id="20" name="그래픽 19" descr="채팅 RTL">
            <a:extLst>
              <a:ext uri="{FF2B5EF4-FFF2-40B4-BE49-F238E27FC236}">
                <a16:creationId xmlns:a16="http://schemas.microsoft.com/office/drawing/2014/main" id="{66ADC30F-E14D-4F21-B3D9-F491F7B23A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3023" y="3468210"/>
            <a:ext cx="914400" cy="914400"/>
          </a:xfrm>
          <a:prstGeom prst="rect">
            <a:avLst/>
          </a:prstGeom>
        </p:spPr>
      </p:pic>
      <p:pic>
        <p:nvPicPr>
          <p:cNvPr id="26" name="그래픽 25" descr="스마트폰">
            <a:extLst>
              <a:ext uri="{FF2B5EF4-FFF2-40B4-BE49-F238E27FC236}">
                <a16:creationId xmlns:a16="http://schemas.microsoft.com/office/drawing/2014/main" id="{37B65E17-8A49-41BF-8043-25EAFFDD6A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3051" y="4514199"/>
            <a:ext cx="914400" cy="914400"/>
          </a:xfrm>
          <a:prstGeom prst="rect">
            <a:avLst/>
          </a:prstGeom>
        </p:spPr>
      </p:pic>
      <p:pic>
        <p:nvPicPr>
          <p:cNvPr id="28" name="그래픽 27" descr="모니터">
            <a:extLst>
              <a:ext uri="{FF2B5EF4-FFF2-40B4-BE49-F238E27FC236}">
                <a16:creationId xmlns:a16="http://schemas.microsoft.com/office/drawing/2014/main" id="{B46F5DE0-BAA6-4F61-89F6-8B5F33AD70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10578" y="2340970"/>
            <a:ext cx="914400" cy="914400"/>
          </a:xfrm>
          <a:prstGeom prst="rect">
            <a:avLst/>
          </a:prstGeom>
        </p:spPr>
      </p:pic>
      <p:pic>
        <p:nvPicPr>
          <p:cNvPr id="30" name="그래픽 29" descr="엄지손가락 위로 기호">
            <a:extLst>
              <a:ext uri="{FF2B5EF4-FFF2-40B4-BE49-F238E27FC236}">
                <a16:creationId xmlns:a16="http://schemas.microsoft.com/office/drawing/2014/main" id="{A9DAD742-73DB-440F-9200-A6E9A5B827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40514" y="4466094"/>
            <a:ext cx="914400" cy="914400"/>
          </a:xfrm>
          <a:prstGeom prst="rect">
            <a:avLst/>
          </a:prstGeom>
        </p:spPr>
      </p:pic>
      <p:pic>
        <p:nvPicPr>
          <p:cNvPr id="32" name="그래픽 31" descr="하트">
            <a:extLst>
              <a:ext uri="{FF2B5EF4-FFF2-40B4-BE49-F238E27FC236}">
                <a16:creationId xmlns:a16="http://schemas.microsoft.com/office/drawing/2014/main" id="{6E2004C2-A09B-420F-BE57-AAF8195D91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75649" y="1369698"/>
            <a:ext cx="914400" cy="914400"/>
          </a:xfrm>
          <a:prstGeom prst="rect">
            <a:avLst/>
          </a:prstGeom>
        </p:spPr>
      </p:pic>
      <p:pic>
        <p:nvPicPr>
          <p:cNvPr id="4" name="그래픽 3" descr="신용 카드">
            <a:extLst>
              <a:ext uri="{FF2B5EF4-FFF2-40B4-BE49-F238E27FC236}">
                <a16:creationId xmlns:a16="http://schemas.microsoft.com/office/drawing/2014/main" id="{5D7BEE16-DC21-4501-AC24-8508428B8A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8313232">
            <a:off x="3607941" y="4748561"/>
            <a:ext cx="914400" cy="914400"/>
          </a:xfrm>
          <a:prstGeom prst="rect">
            <a:avLst/>
          </a:prstGeom>
        </p:spPr>
      </p:pic>
      <p:pic>
        <p:nvPicPr>
          <p:cNvPr id="34" name="그래픽 33" descr="지갑">
            <a:extLst>
              <a:ext uri="{FF2B5EF4-FFF2-40B4-BE49-F238E27FC236}">
                <a16:creationId xmlns:a16="http://schemas.microsoft.com/office/drawing/2014/main" id="{0F4ED253-8D49-439B-956A-51CC477953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55963" y="50050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108528" y="-790694"/>
            <a:ext cx="72720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결과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49F227-B2F0-488E-9969-DDBE317E9A45}"/>
              </a:ext>
            </a:extLst>
          </p:cNvPr>
          <p:cNvSpPr/>
          <p:nvPr/>
        </p:nvSpPr>
        <p:spPr>
          <a:xfrm>
            <a:off x="7214293" y="1964683"/>
            <a:ext cx="4479270" cy="3684065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70A9F0"/>
                </a:solidFill>
                <a:latin typeface="+mj-lt"/>
              </a:rPr>
              <a:t> 맛집 </a:t>
            </a:r>
            <a:r>
              <a:rPr lang="en-US" altLang="ko-KR" sz="2800" b="1" dirty="0">
                <a:solidFill>
                  <a:srgbClr val="70A9F0"/>
                </a:solidFill>
                <a:latin typeface="+mj-lt"/>
              </a:rPr>
              <a:t>Top 3</a:t>
            </a:r>
          </a:p>
          <a:p>
            <a:pPr algn="ctr"/>
            <a:endParaRPr lang="en-US" altLang="ko-KR" dirty="0">
              <a:solidFill>
                <a:srgbClr val="70A9F0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70A9F0"/>
                </a:solidFill>
              </a:rPr>
              <a:t>명진전복</a:t>
            </a:r>
            <a:r>
              <a:rPr lang="en-US" altLang="ko-KR" sz="2000" b="1" dirty="0">
                <a:solidFill>
                  <a:srgbClr val="70A9F0"/>
                </a:solidFill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</a:rPr>
              <a:t>평대</a:t>
            </a:r>
            <a:r>
              <a:rPr lang="en-US" altLang="ko-KR" sz="2000" b="1" dirty="0">
                <a:solidFill>
                  <a:srgbClr val="70A9F0"/>
                </a:solidFill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70A9F0"/>
                </a:solidFill>
              </a:rPr>
              <a:t>월리</a:t>
            </a:r>
            <a:r>
              <a:rPr lang="en-US" altLang="ko-KR" sz="2000" b="1" dirty="0">
                <a:solidFill>
                  <a:srgbClr val="70A9F0"/>
                </a:solidFill>
              </a:rPr>
              <a:t>, </a:t>
            </a:r>
            <a:r>
              <a:rPr lang="ko-KR" altLang="en-US" sz="2000" b="1" dirty="0">
                <a:solidFill>
                  <a:srgbClr val="70A9F0"/>
                </a:solidFill>
              </a:rPr>
              <a:t>만월당</a:t>
            </a:r>
            <a:r>
              <a:rPr lang="en-US" altLang="ko-KR" sz="2000" b="1" dirty="0">
                <a:solidFill>
                  <a:srgbClr val="70A9F0"/>
                </a:solidFill>
              </a:rPr>
              <a:t>, </a:t>
            </a:r>
            <a:r>
              <a:rPr lang="ko-KR" altLang="en-US" sz="2000" b="1" dirty="0" err="1">
                <a:solidFill>
                  <a:srgbClr val="70A9F0"/>
                </a:solidFill>
              </a:rPr>
              <a:t>월정갈비밥</a:t>
            </a:r>
            <a:r>
              <a:rPr lang="en-US" altLang="ko-KR" sz="2000" b="1" dirty="0">
                <a:solidFill>
                  <a:srgbClr val="70A9F0"/>
                </a:solidFill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</a:rPr>
              <a:t>월정</a:t>
            </a:r>
            <a:r>
              <a:rPr lang="en-US" altLang="ko-KR" sz="2000" b="1" dirty="0">
                <a:solidFill>
                  <a:srgbClr val="70A9F0"/>
                </a:solidFill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70A9F0"/>
                </a:solidFill>
              </a:rPr>
              <a:t>종가전복</a:t>
            </a:r>
            <a:r>
              <a:rPr lang="en-US" altLang="ko-KR" sz="2000" b="1" dirty="0">
                <a:solidFill>
                  <a:srgbClr val="70A9F0"/>
                </a:solidFill>
              </a:rPr>
              <a:t>, </a:t>
            </a:r>
            <a:r>
              <a:rPr lang="ko-KR" altLang="en-US" sz="2000" b="1" dirty="0">
                <a:solidFill>
                  <a:srgbClr val="70A9F0"/>
                </a:solidFill>
              </a:rPr>
              <a:t>갈치공장</a:t>
            </a:r>
            <a:r>
              <a:rPr lang="en-US" altLang="ko-KR" sz="2000" b="1" dirty="0">
                <a:solidFill>
                  <a:srgbClr val="70A9F0"/>
                </a:solidFill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</a:rPr>
              <a:t>평대</a:t>
            </a:r>
            <a:r>
              <a:rPr lang="en-US" altLang="ko-KR" sz="2000" b="1" dirty="0">
                <a:solidFill>
                  <a:srgbClr val="70A9F0"/>
                </a:solidFill>
              </a:rPr>
              <a:t>)</a:t>
            </a:r>
            <a:endParaRPr lang="ko-KR" altLang="en-US" sz="2000" b="1" dirty="0">
              <a:solidFill>
                <a:srgbClr val="70A9F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3A3C5C-CCB1-4056-B0D4-4D424C0ADA8C}"/>
              </a:ext>
            </a:extLst>
          </p:cNvPr>
          <p:cNvGrpSpPr/>
          <p:nvPr/>
        </p:nvGrpSpPr>
        <p:grpSpPr>
          <a:xfrm>
            <a:off x="498437" y="2006716"/>
            <a:ext cx="6120000" cy="3600000"/>
            <a:chOff x="4657524" y="2038156"/>
            <a:chExt cx="6868380" cy="27816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D8AB672-D726-40E0-910A-8C82D3C7A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7524" y="2038156"/>
              <a:ext cx="2876951" cy="2781688"/>
            </a:xfrm>
            <a:prstGeom prst="rect">
              <a:avLst/>
            </a:prstGeom>
            <a:ln w="22225">
              <a:solidFill>
                <a:srgbClr val="70A9F0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FAABB6-0822-4453-AD3F-E37A7A57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1951" y="2038156"/>
              <a:ext cx="4143953" cy="2781688"/>
            </a:xfrm>
            <a:prstGeom prst="rect">
              <a:avLst/>
            </a:prstGeom>
            <a:ln w="22225">
              <a:solidFill>
                <a:srgbClr val="70A9F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68004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87C86577-3E5A-4315-AE1E-07A2281E4D87}"/>
              </a:ext>
            </a:extLst>
          </p:cNvPr>
          <p:cNvSpPr/>
          <p:nvPr/>
        </p:nvSpPr>
        <p:spPr>
          <a:xfrm rot="16200000">
            <a:off x="1454349" y="-158120"/>
            <a:ext cx="748800" cy="207000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D99B9A3-C1CB-4738-BE4F-5F189E145D13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2863749" y="1251280"/>
            <a:ext cx="8253430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CBB49D0-6F7A-48B7-8FA1-045DD91B7F6D}"/>
              </a:ext>
            </a:extLst>
          </p:cNvPr>
          <p:cNvGrpSpPr/>
          <p:nvPr/>
        </p:nvGrpSpPr>
        <p:grpSpPr>
          <a:xfrm>
            <a:off x="766550" y="204429"/>
            <a:ext cx="1949212" cy="1200329"/>
            <a:chOff x="706906" y="242646"/>
            <a:chExt cx="1942938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BD24C7-22D5-41BC-BA51-A1CA6FD23EF5}"/>
                </a:ext>
              </a:extLst>
            </p:cNvPr>
            <p:cNvSpPr/>
            <p:nvPr/>
          </p:nvSpPr>
          <p:spPr>
            <a:xfrm>
              <a:off x="1791483" y="614896"/>
              <a:ext cx="858361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결과</a:t>
              </a:r>
              <a:endParaRPr lang="en-US" altLang="ko-KR" sz="2800" dirty="0">
                <a:solidFill>
                  <a:srgbClr val="70A9F0"/>
                </a:solidFill>
                <a:latin typeface="+mj-lt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F85D01A-153A-4A79-8F27-766E18E66877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04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E9C52D9-0F6C-4AAC-8852-3793C7DE37EA}"/>
              </a:ext>
            </a:extLst>
          </p:cNvPr>
          <p:cNvSpPr/>
          <p:nvPr/>
        </p:nvSpPr>
        <p:spPr>
          <a:xfrm>
            <a:off x="1061207" y="1549330"/>
            <a:ext cx="10055972" cy="4767904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0A9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DED70-18EF-489A-AC89-59ACEFF8397E}"/>
              </a:ext>
            </a:extLst>
          </p:cNvPr>
          <p:cNvSpPr txBox="1"/>
          <p:nvPr/>
        </p:nvSpPr>
        <p:spPr>
          <a:xfrm>
            <a:off x="1741321" y="2875138"/>
            <a:ext cx="366775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70A9F0"/>
                </a:solidFill>
              </a:rPr>
              <a:t>사람들이 가장 많이 가는 곳 </a:t>
            </a:r>
            <a:endParaRPr lang="en-US" altLang="ko-KR" b="1" dirty="0">
              <a:solidFill>
                <a:srgbClr val="70A9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세화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endParaRPr lang="en-US" altLang="ko-KR" dirty="0">
              <a:solidFill>
                <a:srgbClr val="70A9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70A9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70A9F0"/>
                </a:solidFill>
              </a:rPr>
              <a:t>선호하는 곳</a:t>
            </a:r>
            <a:endParaRPr lang="en-US" altLang="ko-KR" b="1" dirty="0">
              <a:solidFill>
                <a:srgbClr val="70A9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70A9F0"/>
                </a:solidFill>
              </a:rPr>
              <a:t>게스트하우스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카페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맛집</a:t>
            </a:r>
            <a:endParaRPr lang="en-US" altLang="ko-KR" dirty="0">
              <a:solidFill>
                <a:srgbClr val="70A9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E8BEB4-BB4C-4486-8C0D-4FCE03F3BC4B}"/>
              </a:ext>
            </a:extLst>
          </p:cNvPr>
          <p:cNvSpPr txBox="1"/>
          <p:nvPr/>
        </p:nvSpPr>
        <p:spPr>
          <a:xfrm>
            <a:off x="5859075" y="2232142"/>
            <a:ext cx="4808106" cy="34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u="sng" dirty="0">
                <a:solidFill>
                  <a:srgbClr val="70A9F0"/>
                </a:solidFill>
                <a:latin typeface="+mj-lt"/>
              </a:rPr>
              <a:t>최고의 </a:t>
            </a:r>
            <a:r>
              <a:rPr lang="ko-KR" altLang="en-US" sz="2800" b="1" u="sng" dirty="0" err="1">
                <a:solidFill>
                  <a:srgbClr val="70A9F0"/>
                </a:solidFill>
                <a:latin typeface="+mj-lt"/>
              </a:rPr>
              <a:t>핫플레이스</a:t>
            </a:r>
            <a:r>
              <a:rPr lang="ko-KR" altLang="en-US" sz="2800" b="1" u="sng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sz="2800" b="1" u="sng" dirty="0">
                <a:solidFill>
                  <a:srgbClr val="70A9F0"/>
                </a:solidFill>
                <a:latin typeface="+mj-lt"/>
              </a:rPr>
              <a:t>List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rgbClr val="70A9F0"/>
                </a:solidFill>
                <a:latin typeface="+mj-lt"/>
              </a:rPr>
              <a:t>게스트하우스 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800" dirty="0" err="1">
                <a:solidFill>
                  <a:srgbClr val="70A9F0"/>
                </a:solidFill>
                <a:latin typeface="+mj-lt"/>
              </a:rPr>
              <a:t>라비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800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rgbClr val="70A9F0"/>
                </a:solidFill>
                <a:latin typeface="+mj-lt"/>
              </a:rPr>
              <a:t>카페 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800" dirty="0">
                <a:solidFill>
                  <a:srgbClr val="70A9F0"/>
                </a:solidFill>
                <a:latin typeface="+mj-lt"/>
              </a:rPr>
              <a:t>구좌상회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800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rgbClr val="70A9F0"/>
                </a:solidFill>
                <a:latin typeface="+mj-lt"/>
              </a:rPr>
              <a:t>맛집 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800" dirty="0">
                <a:solidFill>
                  <a:srgbClr val="70A9F0"/>
                </a:solidFill>
                <a:latin typeface="+mj-lt"/>
              </a:rPr>
              <a:t>명진전복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800" dirty="0" err="1">
                <a:solidFill>
                  <a:srgbClr val="70A9F0"/>
                </a:solidFill>
                <a:latin typeface="+mj-lt"/>
              </a:rPr>
              <a:t>평대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4259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F5EDB94-A237-4CEB-8494-6F8165E40E4D}"/>
              </a:ext>
            </a:extLst>
          </p:cNvPr>
          <p:cNvGrpSpPr/>
          <p:nvPr/>
        </p:nvGrpSpPr>
        <p:grpSpPr>
          <a:xfrm>
            <a:off x="8418823" y="1679560"/>
            <a:ext cx="3515641" cy="4404892"/>
            <a:chOff x="4429644" y="1761016"/>
            <a:chExt cx="3515641" cy="44048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E4813F-471B-4E48-8271-F149094F7C1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6" t="16991" r="30046" b="17209"/>
            <a:stretch/>
          </p:blipFill>
          <p:spPr>
            <a:xfrm>
              <a:off x="4447023" y="2476859"/>
              <a:ext cx="3498262" cy="368904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64B2FF2-8B47-4DD7-9DFC-7A04723C46F8}"/>
                </a:ext>
              </a:extLst>
            </p:cNvPr>
            <p:cNvSpPr/>
            <p:nvPr/>
          </p:nvSpPr>
          <p:spPr>
            <a:xfrm>
              <a:off x="4429644" y="2600712"/>
              <a:ext cx="3482358" cy="356519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4730A2F-F42C-4D6A-9313-9A1510F11014}"/>
                </a:ext>
              </a:extLst>
            </p:cNvPr>
            <p:cNvSpPr/>
            <p:nvPr/>
          </p:nvSpPr>
          <p:spPr>
            <a:xfrm>
              <a:off x="5554366" y="1761016"/>
              <a:ext cx="1283576" cy="523220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Food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2B0BFE-BDBC-430F-BB95-8B3450B144FC}"/>
              </a:ext>
            </a:extLst>
          </p:cNvPr>
          <p:cNvGrpSpPr/>
          <p:nvPr/>
        </p:nvGrpSpPr>
        <p:grpSpPr>
          <a:xfrm>
            <a:off x="274915" y="1693360"/>
            <a:ext cx="3482357" cy="4391809"/>
            <a:chOff x="412931" y="1726561"/>
            <a:chExt cx="3482357" cy="439180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4270CAC-53CA-4474-B189-B4FC11AE68E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65" t="16901" r="30525" b="16643"/>
            <a:stretch/>
          </p:blipFill>
          <p:spPr>
            <a:xfrm>
              <a:off x="505253" y="2573432"/>
              <a:ext cx="3225900" cy="3458105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3FFFB9B-CC4F-4722-863E-AED221349E49}"/>
                </a:ext>
              </a:extLst>
            </p:cNvPr>
            <p:cNvSpPr/>
            <p:nvPr/>
          </p:nvSpPr>
          <p:spPr>
            <a:xfrm>
              <a:off x="412931" y="2553174"/>
              <a:ext cx="3482357" cy="356519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4F3A62-40E6-4047-83ED-22ABBB53D0D5}"/>
                </a:ext>
              </a:extLst>
            </p:cNvPr>
            <p:cNvSpPr/>
            <p:nvPr/>
          </p:nvSpPr>
          <p:spPr>
            <a:xfrm>
              <a:off x="1111416" y="1726561"/>
              <a:ext cx="2085385" cy="495620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Guesthouse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FC3155-EA64-4E41-AD8C-1D002833C3FF}"/>
              </a:ext>
            </a:extLst>
          </p:cNvPr>
          <p:cNvGrpSpPr/>
          <p:nvPr/>
        </p:nvGrpSpPr>
        <p:grpSpPr>
          <a:xfrm>
            <a:off x="4315143" y="1703691"/>
            <a:ext cx="3482360" cy="4410120"/>
            <a:chOff x="8446358" y="1785147"/>
            <a:chExt cx="3482360" cy="441012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196BC2E-B516-4153-A00A-5A8B93511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5" t="16626" r="29779" b="16946"/>
            <a:stretch/>
          </p:blipFill>
          <p:spPr>
            <a:xfrm>
              <a:off x="8522092" y="2506211"/>
              <a:ext cx="3330891" cy="3689056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4F2EDEA-F6E5-4FF3-A6AC-D4B41B1569B9}"/>
                </a:ext>
              </a:extLst>
            </p:cNvPr>
            <p:cNvSpPr/>
            <p:nvPr/>
          </p:nvSpPr>
          <p:spPr>
            <a:xfrm>
              <a:off x="8446358" y="2535572"/>
              <a:ext cx="3482360" cy="363033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5C4AAE9-7F05-43E2-BE21-211BFB7F5D1E}"/>
                </a:ext>
              </a:extLst>
            </p:cNvPr>
            <p:cNvSpPr/>
            <p:nvPr/>
          </p:nvSpPr>
          <p:spPr>
            <a:xfrm>
              <a:off x="9545750" y="1785147"/>
              <a:ext cx="1283576" cy="512942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Café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15" name="오른쪽 대괄호 14">
            <a:extLst>
              <a:ext uri="{FF2B5EF4-FFF2-40B4-BE49-F238E27FC236}">
                <a16:creationId xmlns:a16="http://schemas.microsoft.com/office/drawing/2014/main" id="{B646A090-9607-492F-8801-831BBF543DD4}"/>
              </a:ext>
            </a:extLst>
          </p:cNvPr>
          <p:cNvSpPr/>
          <p:nvPr/>
        </p:nvSpPr>
        <p:spPr>
          <a:xfrm rot="16200000">
            <a:off x="1580731" y="-284502"/>
            <a:ext cx="748800" cy="2322764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AD62E10-12F8-4684-B851-EB4F5C988E7B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3116513" y="1251280"/>
            <a:ext cx="8000666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3A8DDA6-F60D-45EE-9DC4-575E12C6BB2C}"/>
              </a:ext>
            </a:extLst>
          </p:cNvPr>
          <p:cNvGrpSpPr/>
          <p:nvPr/>
        </p:nvGrpSpPr>
        <p:grpSpPr>
          <a:xfrm>
            <a:off x="766550" y="204429"/>
            <a:ext cx="2349963" cy="1200329"/>
            <a:chOff x="706906" y="242646"/>
            <a:chExt cx="2342399" cy="132855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D8ED444-421F-4CD0-B775-53822C0DA7DD}"/>
                </a:ext>
              </a:extLst>
            </p:cNvPr>
            <p:cNvSpPr/>
            <p:nvPr/>
          </p:nvSpPr>
          <p:spPr>
            <a:xfrm>
              <a:off x="1791483" y="614896"/>
              <a:ext cx="1257822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보너스</a:t>
              </a:r>
              <a:endParaRPr lang="en-US" altLang="ko-KR" sz="2800" dirty="0">
                <a:solidFill>
                  <a:srgbClr val="70A9F0"/>
                </a:solidFill>
                <a:latin typeface="+mj-lt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62030F-8AF4-4658-B072-558024E2E615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04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3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4962517" y="2720240"/>
            <a:ext cx="22669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" panose="020D0604000000000000" pitchFamily="50" charset="-127"/>
                <a:cs typeface="+mn-ea"/>
                <a:sym typeface="+mn-lt"/>
              </a:rPr>
              <a:t>END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고딕" panose="020D0604000000000000" pitchFamily="50" charset="-127"/>
              <a:cs typeface="+mn-ea"/>
              <a:sym typeface="+mn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67175" y="3381959"/>
            <a:ext cx="4057650" cy="0"/>
            <a:chOff x="4067175" y="3381959"/>
            <a:chExt cx="4057650" cy="0"/>
          </a:xfrm>
        </p:grpSpPr>
        <p:cxnSp>
          <p:nvCxnSpPr>
            <p:cNvPr id="9" name="直接连接符 17"/>
            <p:cNvCxnSpPr/>
            <p:nvPr/>
          </p:nvCxnSpPr>
          <p:spPr>
            <a:xfrm>
              <a:off x="4067175" y="3381959"/>
              <a:ext cx="971550" cy="0"/>
            </a:xfrm>
            <a:prstGeom prst="line">
              <a:avLst/>
            </a:prstGeom>
            <a:ln w="25400"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8"/>
            <p:cNvCxnSpPr/>
            <p:nvPr/>
          </p:nvCxnSpPr>
          <p:spPr>
            <a:xfrm>
              <a:off x="7153275" y="3381959"/>
              <a:ext cx="971550" cy="0"/>
            </a:xfrm>
            <a:prstGeom prst="line">
              <a:avLst/>
            </a:prstGeom>
            <a:ln w="25400"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425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오른쪽 대괄호 11">
            <a:extLst>
              <a:ext uri="{FF2B5EF4-FFF2-40B4-BE49-F238E27FC236}">
                <a16:creationId xmlns:a16="http://schemas.microsoft.com/office/drawing/2014/main" id="{F318FACD-37C9-4752-A3C7-0BD9AE25E547}"/>
              </a:ext>
            </a:extLst>
          </p:cNvPr>
          <p:cNvSpPr/>
          <p:nvPr/>
        </p:nvSpPr>
        <p:spPr>
          <a:xfrm rot="16200000">
            <a:off x="1978927" y="-731733"/>
            <a:ext cx="989613" cy="341436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6F8461-3FC7-40CD-86B2-5D298CF187A3}"/>
              </a:ext>
            </a:extLst>
          </p:cNvPr>
          <p:cNvCxnSpPr>
            <a:cxnSpLocks/>
          </p:cNvCxnSpPr>
          <p:nvPr/>
        </p:nvCxnSpPr>
        <p:spPr>
          <a:xfrm flipV="1">
            <a:off x="4180917" y="1408280"/>
            <a:ext cx="7261666" cy="6198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03B669B-2FAB-40C0-AB75-3E8CF067488A}"/>
              </a:ext>
            </a:extLst>
          </p:cNvPr>
          <p:cNvGrpSpPr/>
          <p:nvPr/>
        </p:nvGrpSpPr>
        <p:grpSpPr>
          <a:xfrm>
            <a:off x="766550" y="207951"/>
            <a:ext cx="3526041" cy="1200329"/>
            <a:chOff x="706906" y="242646"/>
            <a:chExt cx="3514691" cy="13285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26850D-6FCC-4E2D-89F0-A2669818FC3C}"/>
                </a:ext>
              </a:extLst>
            </p:cNvPr>
            <p:cNvSpPr txBox="1"/>
            <p:nvPr/>
          </p:nvSpPr>
          <p:spPr>
            <a:xfrm>
              <a:off x="1883338" y="1126950"/>
              <a:ext cx="2338259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목적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EDB5BA-C944-4055-B121-438DC16D5AEF}"/>
                </a:ext>
              </a:extLst>
            </p:cNvPr>
            <p:cNvSpPr/>
            <p:nvPr/>
          </p:nvSpPr>
          <p:spPr>
            <a:xfrm>
              <a:off x="1959176" y="686326"/>
              <a:ext cx="1741969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주제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4927EC-40BF-43CF-A88E-8E11C0D1D6C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01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F88124-CBF8-4BDD-8C05-63443D28455E}"/>
              </a:ext>
            </a:extLst>
          </p:cNvPr>
          <p:cNvSpPr/>
          <p:nvPr/>
        </p:nvSpPr>
        <p:spPr>
          <a:xfrm>
            <a:off x="157779" y="3165527"/>
            <a:ext cx="11876442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7200" b="1" kern="0" dirty="0">
                <a:ln w="0"/>
                <a:solidFill>
                  <a:srgbClr val="70A9F0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Card + SNS = Hot Place</a:t>
            </a:r>
          </a:p>
        </p:txBody>
      </p:sp>
    </p:spTree>
    <p:extLst>
      <p:ext uri="{BB962C8B-B14F-4D97-AF65-F5344CB8AC3E}">
        <p14:creationId xmlns:p14="http://schemas.microsoft.com/office/powerpoint/2010/main" val="1592831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1974580" y="-700184"/>
            <a:ext cx="770638" cy="313229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/>
          <p:cNvCxnSpPr>
            <a:cxnSpLocks/>
            <a:stCxn id="6" idx="1"/>
          </p:cNvCxnSpPr>
          <p:nvPr/>
        </p:nvCxnSpPr>
        <p:spPr>
          <a:xfrm>
            <a:off x="3926048" y="1251284"/>
            <a:ext cx="7191131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3C6DC0-0E96-4B2F-8FEB-32FB8E043530}"/>
              </a:ext>
            </a:extLst>
          </p:cNvPr>
          <p:cNvGrpSpPr/>
          <p:nvPr/>
        </p:nvGrpSpPr>
        <p:grpSpPr>
          <a:xfrm>
            <a:off x="766550" y="204429"/>
            <a:ext cx="3555812" cy="1200329"/>
            <a:chOff x="706906" y="242646"/>
            <a:chExt cx="3480641" cy="13285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DC2432-9022-4E16-920B-77AFFF2C70FF}"/>
                </a:ext>
              </a:extLst>
            </p:cNvPr>
            <p:cNvSpPr txBox="1"/>
            <p:nvPr/>
          </p:nvSpPr>
          <p:spPr>
            <a:xfrm>
              <a:off x="1849288" y="1111071"/>
              <a:ext cx="2338259" cy="40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CE0E08-28A7-459F-85AA-EE51ABD4302C}"/>
                </a:ext>
              </a:extLst>
            </p:cNvPr>
            <p:cNvSpPr/>
            <p:nvPr/>
          </p:nvSpPr>
          <p:spPr>
            <a:xfrm>
              <a:off x="1249352" y="651415"/>
              <a:ext cx="2911571" cy="579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E68EAF9-17CB-46D3-82D7-C0AFEE39C786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C2622B-37A4-4AB6-A81E-9490B2CAB5B1}"/>
              </a:ext>
            </a:extLst>
          </p:cNvPr>
          <p:cNvSpPr txBox="1"/>
          <p:nvPr/>
        </p:nvSpPr>
        <p:spPr>
          <a:xfrm>
            <a:off x="1215560" y="3879045"/>
            <a:ext cx="4587364" cy="240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/>
                </a:solidFill>
                <a:latin typeface="+mj-lt"/>
              </a:rPr>
              <a:t>Card </a:t>
            </a:r>
            <a:r>
              <a:rPr lang="en-US" altLang="ko-KR" b="1" dirty="0" err="1">
                <a:solidFill>
                  <a:schemeClr val="accent1"/>
                </a:solidFill>
                <a:latin typeface="+mj-lt"/>
              </a:rPr>
              <a:t>DataSet</a:t>
            </a:r>
            <a:endParaRPr lang="en-US" altLang="ko-KR" b="1" dirty="0">
              <a:solidFill>
                <a:schemeClr val="accent1"/>
              </a:solidFill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Index : DB index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Base_year_month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 : 2019/3 ~ 2019/08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City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제주시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서귀포시</a:t>
            </a:r>
            <a:endParaRPr lang="en-US" altLang="ko-KR" sz="1400" dirty="0">
              <a:solidFill>
                <a:schemeClr val="accent1"/>
              </a:solidFill>
              <a:latin typeface="+mj-lt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Dong : </a:t>
            </a:r>
            <a:r>
              <a:rPr lang="ko-KR" altLang="en-US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조천읍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구좌읍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성산읍</a:t>
            </a:r>
            <a:endParaRPr lang="en-US" altLang="ko-KR" sz="1400" dirty="0">
              <a:solidFill>
                <a:schemeClr val="accent1"/>
              </a:solidFill>
              <a:latin typeface="+mj-lt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Grid_id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제주도를 격자로 나눴을 때 격자 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id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0AC05-F57E-4B7F-8993-6F44D0F3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54" y="1715587"/>
            <a:ext cx="8604738" cy="2009984"/>
          </a:xfrm>
          <a:prstGeom prst="rect">
            <a:avLst/>
          </a:prstGeom>
          <a:ln w="19050">
            <a:solidFill>
              <a:srgbClr val="70A9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23112-40FB-4726-87C0-3ABD2DD23221}"/>
              </a:ext>
            </a:extLst>
          </p:cNvPr>
          <p:cNvSpPr txBox="1"/>
          <p:nvPr/>
        </p:nvSpPr>
        <p:spPr>
          <a:xfrm>
            <a:off x="5463710" y="4300522"/>
            <a:ext cx="5344966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Biz_type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업종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한식 음식점업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서양식 음식점업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….)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User_type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내국인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제주도민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법인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중국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일본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……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Age : 10 ~ 70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Sex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남성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여성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알 수 없음</a:t>
            </a:r>
            <a:endParaRPr lang="en-US" altLang="ko-KR" sz="1400" dirty="0">
              <a:solidFill>
                <a:schemeClr val="accent1"/>
              </a:solidFill>
              <a:latin typeface="+mj-lt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Use_amount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합산금액</a:t>
            </a:r>
            <a:endParaRPr lang="en-US" altLang="ko-KR" sz="1400" dirty="0">
              <a:solidFill>
                <a:schemeClr val="accent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4F5F7D-CBC3-4882-B81D-A18B293CC7E9}"/>
              </a:ext>
            </a:extLst>
          </p:cNvPr>
          <p:cNvSpPr/>
          <p:nvPr/>
        </p:nvSpPr>
        <p:spPr>
          <a:xfrm>
            <a:off x="1054190" y="3868287"/>
            <a:ext cx="9760880" cy="2320800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85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/>
          <p:cNvCxnSpPr>
            <a:cxnSpLocks/>
            <a:stCxn id="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3C6DC0-0E96-4B2F-8FEB-32FB8E043530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DC2432-9022-4E16-920B-77AFFF2C70FF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CE0E08-28A7-459F-85AA-EE51ABD4302C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E68EAF9-17CB-46D3-82D7-C0AFEE39C786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</a:endParaRPr>
            </a:p>
          </p:txBody>
        </p:sp>
      </p:grpSp>
      <p:pic>
        <p:nvPicPr>
          <p:cNvPr id="41" name="그림 4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89EA068-E022-47A0-BEE9-3280D2CE159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t="6270" r="8842" b="2533"/>
          <a:stretch/>
        </p:blipFill>
        <p:spPr>
          <a:xfrm>
            <a:off x="639581" y="2001924"/>
            <a:ext cx="5112576" cy="4025667"/>
          </a:xfrm>
          <a:prstGeom prst="rect">
            <a:avLst/>
          </a:prstGeom>
          <a:effectLst/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FECBF6-ED56-4028-9A5D-321D164950F6}"/>
              </a:ext>
            </a:extLst>
          </p:cNvPr>
          <p:cNvGrpSpPr>
            <a:grpSpLocks/>
          </p:cNvGrpSpPr>
          <p:nvPr/>
        </p:nvGrpSpPr>
        <p:grpSpPr>
          <a:xfrm>
            <a:off x="5944538" y="2001924"/>
            <a:ext cx="5725326" cy="4025643"/>
            <a:chOff x="-662730" y="696298"/>
            <a:chExt cx="11559012" cy="5908922"/>
          </a:xfrm>
        </p:grpSpPr>
        <p:pic>
          <p:nvPicPr>
            <p:cNvPr id="43" name="그림 42" descr="지도, 텍스트이(가) 표시된 사진&#10;&#10;자동 생성된 설명">
              <a:extLst>
                <a:ext uri="{FF2B5EF4-FFF2-40B4-BE49-F238E27FC236}">
                  <a16:creationId xmlns:a16="http://schemas.microsoft.com/office/drawing/2014/main" id="{7D2A626A-593D-4D33-A1E6-D5D9B44A6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" t="5340" r="8667" b="2344"/>
            <a:stretch/>
          </p:blipFill>
          <p:spPr>
            <a:xfrm>
              <a:off x="-662730" y="696298"/>
              <a:ext cx="9840286" cy="5908922"/>
            </a:xfrm>
            <a:prstGeom prst="rect">
              <a:avLst/>
            </a:prstGeom>
            <a:ln w="15875">
              <a:noFill/>
            </a:ln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D71429C-5312-4CA9-96A8-CAF23B4B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6518" y="1041260"/>
              <a:ext cx="1789764" cy="3077725"/>
            </a:xfrm>
            <a:prstGeom prst="rect">
              <a:avLst/>
            </a:prstGeom>
            <a:ln w="15875"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A6224-A6ED-4CC7-86F3-9D36167D02E5}"/>
              </a:ext>
            </a:extLst>
          </p:cNvPr>
          <p:cNvSpPr txBox="1"/>
          <p:nvPr/>
        </p:nvSpPr>
        <p:spPr>
          <a:xfrm>
            <a:off x="2046914" y="1870745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카드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95F4B7-8892-4E0E-A750-CAB9B9652947}"/>
              </a:ext>
            </a:extLst>
          </p:cNvPr>
          <p:cNvSpPr txBox="1"/>
          <p:nvPr/>
        </p:nvSpPr>
        <p:spPr>
          <a:xfrm>
            <a:off x="7279700" y="1919512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rgbClr val="70A9F0"/>
                </a:solidFill>
                <a:latin typeface="+mj-lt"/>
              </a:rPr>
              <a:t>user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별 카드 사용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9FF5A35-469F-4CB3-A7A9-1693A01083DC}"/>
              </a:ext>
            </a:extLst>
          </p:cNvPr>
          <p:cNvSpPr/>
          <p:nvPr/>
        </p:nvSpPr>
        <p:spPr>
          <a:xfrm>
            <a:off x="311972" y="1404758"/>
            <a:ext cx="11596743" cy="5114356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50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70A1E767-4F95-4857-96F9-F7D4501E29AD}"/>
              </a:ext>
            </a:extLst>
          </p:cNvPr>
          <p:cNvGrpSpPr>
            <a:grpSpLocks/>
          </p:cNvGrpSpPr>
          <p:nvPr/>
        </p:nvGrpSpPr>
        <p:grpSpPr>
          <a:xfrm>
            <a:off x="355267" y="2029523"/>
            <a:ext cx="6194341" cy="3658935"/>
            <a:chOff x="316550" y="252771"/>
            <a:chExt cx="13013459" cy="5768464"/>
          </a:xfrm>
        </p:grpSpPr>
        <p:pic>
          <p:nvPicPr>
            <p:cNvPr id="39" name="그림 3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60EC8DE-B18A-4226-8C90-201715672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1" t="6084" r="9091" b="3795"/>
            <a:stretch/>
          </p:blipFill>
          <p:spPr>
            <a:xfrm>
              <a:off x="316550" y="252771"/>
              <a:ext cx="9267397" cy="576846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17C22A1-64E6-4756-AD65-BB5940371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3947" y="556257"/>
              <a:ext cx="3746062" cy="505046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67DCAED-DE95-4784-9D37-90FA9185B7EE}"/>
              </a:ext>
            </a:extLst>
          </p:cNvPr>
          <p:cNvGrpSpPr>
            <a:grpSpLocks/>
          </p:cNvGrpSpPr>
          <p:nvPr/>
        </p:nvGrpSpPr>
        <p:grpSpPr>
          <a:xfrm>
            <a:off x="6551407" y="2029523"/>
            <a:ext cx="5178814" cy="3658947"/>
            <a:chOff x="595222" y="632460"/>
            <a:chExt cx="11001555" cy="5733170"/>
          </a:xfrm>
        </p:grpSpPr>
        <p:pic>
          <p:nvPicPr>
            <p:cNvPr id="37" name="그림 36" descr="지도, 텍스트이(가) 표시된 사진&#10;&#10;자동 생성된 설명">
              <a:extLst>
                <a:ext uri="{FF2B5EF4-FFF2-40B4-BE49-F238E27FC236}">
                  <a16:creationId xmlns:a16="http://schemas.microsoft.com/office/drawing/2014/main" id="{E8C5D293-7303-44E2-A559-852461FEE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" t="6687" r="9017" b="3744"/>
            <a:stretch/>
          </p:blipFill>
          <p:spPr>
            <a:xfrm>
              <a:off x="595222" y="632460"/>
              <a:ext cx="9704717" cy="573317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CEEE601-641B-435E-9BC7-C6023F0D7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03760" y="894069"/>
              <a:ext cx="1293017" cy="352851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D26AA92-9CA8-43FE-9EE7-ECFAA486D53D}"/>
              </a:ext>
            </a:extLst>
          </p:cNvPr>
          <p:cNvSpPr txBox="1"/>
          <p:nvPr/>
        </p:nvSpPr>
        <p:spPr>
          <a:xfrm>
            <a:off x="7644146" y="1874789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연령별 카드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58F6E-555B-40CE-B72E-727EF6960EA2}"/>
              </a:ext>
            </a:extLst>
          </p:cNvPr>
          <p:cNvSpPr txBox="1"/>
          <p:nvPr/>
        </p:nvSpPr>
        <p:spPr>
          <a:xfrm>
            <a:off x="1342510" y="1874789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업종별 카드 사용</a:t>
            </a:r>
          </a:p>
        </p:txBody>
      </p:sp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1A70028-2043-4009-8B64-3B3459AC2A38}"/>
              </a:ext>
            </a:extLst>
          </p:cNvPr>
          <p:cNvSpPr/>
          <p:nvPr/>
        </p:nvSpPr>
        <p:spPr>
          <a:xfrm>
            <a:off x="182885" y="1404758"/>
            <a:ext cx="11750669" cy="5248809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172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2232940-1983-4375-AB80-940965A7E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49" y="1980717"/>
            <a:ext cx="6351192" cy="39248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60296E-11E2-487A-920B-3F3B6BB74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41" y="1980717"/>
            <a:ext cx="5203710" cy="39248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2C373C-363E-4DCC-8E5B-F98DD5A466F6}"/>
              </a:ext>
            </a:extLst>
          </p:cNvPr>
          <p:cNvSpPr txBox="1"/>
          <p:nvPr/>
        </p:nvSpPr>
        <p:spPr>
          <a:xfrm>
            <a:off x="1065403" y="1728539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법인 카드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54182C-34EC-4F28-82F8-96327650BB81}"/>
              </a:ext>
            </a:extLst>
          </p:cNvPr>
          <p:cNvSpPr txBox="1"/>
          <p:nvPr/>
        </p:nvSpPr>
        <p:spPr>
          <a:xfrm>
            <a:off x="7718198" y="1728539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골프장 카드 사용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910A2A-D165-4966-8F4B-5F125C27B4D0}"/>
              </a:ext>
            </a:extLst>
          </p:cNvPr>
          <p:cNvSpPr/>
          <p:nvPr/>
        </p:nvSpPr>
        <p:spPr>
          <a:xfrm>
            <a:off x="86061" y="1495313"/>
            <a:ext cx="11951746" cy="4870280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5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C360B6A2-2769-43BB-A0DA-FD2A29BAFA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730560"/>
              </p:ext>
            </p:extLst>
          </p:nvPr>
        </p:nvGraphicFramePr>
        <p:xfrm>
          <a:off x="3461808" y="14047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62AF99-AF1E-4271-B911-D5547B815145}"/>
              </a:ext>
            </a:extLst>
          </p:cNvPr>
          <p:cNvSpPr txBox="1"/>
          <p:nvPr/>
        </p:nvSpPr>
        <p:spPr>
          <a:xfrm>
            <a:off x="431359" y="2919470"/>
            <a:ext cx="3503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 w="0"/>
                <a:solidFill>
                  <a:srgbClr val="70A9F0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card</a:t>
            </a:r>
            <a:endParaRPr lang="ko-KR" altLang="en-US" sz="11500" dirty="0">
              <a:ln w="0"/>
              <a:solidFill>
                <a:srgbClr val="70A9F0"/>
              </a:soli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0175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6228</TotalTime>
  <Words>835</Words>
  <Application>Microsoft Office PowerPoint</Application>
  <PresentationFormat>와이드스크린</PresentationFormat>
  <Paragraphs>341</Paragraphs>
  <Slides>33</Slides>
  <Notes>32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나눔고딕</vt:lpstr>
      <vt:lpstr>나눔고딕 ExtraBold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 </cp:lastModifiedBy>
  <cp:revision>277</cp:revision>
  <dcterms:created xsi:type="dcterms:W3CDTF">2020-02-14T03:17:50Z</dcterms:created>
  <dcterms:modified xsi:type="dcterms:W3CDTF">2020-04-29T06:09:38Z</dcterms:modified>
</cp:coreProperties>
</file>